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4"/>
  </p:sldMasterIdLst>
  <p:notesMasterIdLst>
    <p:notesMasterId r:id="rId24"/>
  </p:notesMasterIdLst>
  <p:handoutMasterIdLst>
    <p:handoutMasterId r:id="rId25"/>
  </p:handoutMasterIdLst>
  <p:sldIdLst>
    <p:sldId id="315" r:id="rId5"/>
    <p:sldId id="266" r:id="rId6"/>
    <p:sldId id="317" r:id="rId7"/>
    <p:sldId id="331" r:id="rId8"/>
    <p:sldId id="305" r:id="rId9"/>
    <p:sldId id="332" r:id="rId10"/>
    <p:sldId id="318" r:id="rId11"/>
    <p:sldId id="319" r:id="rId12"/>
    <p:sldId id="321" r:id="rId13"/>
    <p:sldId id="322" r:id="rId14"/>
    <p:sldId id="323" r:id="rId15"/>
    <p:sldId id="324" r:id="rId16"/>
    <p:sldId id="325" r:id="rId17"/>
    <p:sldId id="327" r:id="rId18"/>
    <p:sldId id="328" r:id="rId19"/>
    <p:sldId id="333" r:id="rId20"/>
    <p:sldId id="329" r:id="rId21"/>
    <p:sldId id="334" r:id="rId22"/>
    <p:sldId id="32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AA1BD55-57CD-466E-0725-B6CBA11E0D12}" name="Lauren Weldy (ALLEGIS GROUP SERVICES)" initials="LW" userId="S::v-lweldy@microsoft.com::07a2285c-a352-4b96-8658-ecc34365c15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F21096-94C5-49FD-B14A-7F32008E3A44}" v="3" dt="2025-11-13T00:23:23.215"/>
  </p1510:revLst>
</p1510:revInfo>
</file>

<file path=ppt/tableStyles.xml><?xml version="1.0" encoding="utf-8"?>
<a:tblStyleLst xmlns:a="http://schemas.openxmlformats.org/drawingml/2006/main" def="{8A107856-5554-42FB-B03E-39F5DBC370B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p:cViewPr varScale="1">
        <p:scale>
          <a:sx n="74" d="100"/>
          <a:sy n="74" d="100"/>
        </p:scale>
        <p:origin x="768" y="29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3149"/>
    </p:cViewPr>
  </p:sorterViewPr>
  <p:notesViewPr>
    <p:cSldViewPr snapToGrid="0">
      <p:cViewPr>
        <p:scale>
          <a:sx n="1" d="2"/>
          <a:sy n="1" d="2"/>
        </p:scale>
        <p:origin x="2640" y="28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Denson" userId="42ef77127c4616fd" providerId="LiveId" clId="{6ECA9BE0-0B44-4F3E-91ED-EF6EE17C9B04}"/>
    <pc:docChg chg="undo redo custSel addSld delSld modSld">
      <pc:chgData name="William Denson" userId="42ef77127c4616fd" providerId="LiveId" clId="{6ECA9BE0-0B44-4F3E-91ED-EF6EE17C9B04}" dt="2025-11-13T00:23:34.446" v="24" actId="47"/>
      <pc:docMkLst>
        <pc:docMk/>
      </pc:docMkLst>
      <pc:sldChg chg="delSp modSp mod">
        <pc:chgData name="William Denson" userId="42ef77127c4616fd" providerId="LiveId" clId="{6ECA9BE0-0B44-4F3E-91ED-EF6EE17C9B04}" dt="2025-11-13T00:21:53.791" v="3" actId="1076"/>
        <pc:sldMkLst>
          <pc:docMk/>
          <pc:sldMk cId="3699068327" sldId="318"/>
        </pc:sldMkLst>
        <pc:picChg chg="del">
          <ac:chgData name="William Denson" userId="42ef77127c4616fd" providerId="LiveId" clId="{6ECA9BE0-0B44-4F3E-91ED-EF6EE17C9B04}" dt="2025-11-13T00:21:50.634" v="2" actId="478"/>
          <ac:picMkLst>
            <pc:docMk/>
            <pc:sldMk cId="3699068327" sldId="318"/>
            <ac:picMk id="5" creationId="{5D3C1AF5-3744-D906-FA27-37A2EF7F99D2}"/>
          </ac:picMkLst>
        </pc:picChg>
        <pc:picChg chg="mod">
          <ac:chgData name="William Denson" userId="42ef77127c4616fd" providerId="LiveId" clId="{6ECA9BE0-0B44-4F3E-91ED-EF6EE17C9B04}" dt="2025-11-13T00:21:53.791" v="3" actId="1076"/>
          <ac:picMkLst>
            <pc:docMk/>
            <pc:sldMk cId="3699068327" sldId="318"/>
            <ac:picMk id="8" creationId="{5410DDAA-A3F9-3973-8B04-1CED767BB415}"/>
          </ac:picMkLst>
        </pc:picChg>
      </pc:sldChg>
      <pc:sldChg chg="delSp modSp mod">
        <pc:chgData name="William Denson" userId="42ef77127c4616fd" providerId="LiveId" clId="{6ECA9BE0-0B44-4F3E-91ED-EF6EE17C9B04}" dt="2025-11-13T00:21:31.982" v="1" actId="1076"/>
        <pc:sldMkLst>
          <pc:docMk/>
          <pc:sldMk cId="1277095327" sldId="319"/>
        </pc:sldMkLst>
        <pc:picChg chg="mod">
          <ac:chgData name="William Denson" userId="42ef77127c4616fd" providerId="LiveId" clId="{6ECA9BE0-0B44-4F3E-91ED-EF6EE17C9B04}" dt="2025-11-13T00:21:31.982" v="1" actId="1076"/>
          <ac:picMkLst>
            <pc:docMk/>
            <pc:sldMk cId="1277095327" sldId="319"/>
            <ac:picMk id="8" creationId="{4DD6B9D0-991E-74A6-90FF-924EA9E4E8E3}"/>
          </ac:picMkLst>
        </pc:picChg>
        <pc:picChg chg="del">
          <ac:chgData name="William Denson" userId="42ef77127c4616fd" providerId="LiveId" clId="{6ECA9BE0-0B44-4F3E-91ED-EF6EE17C9B04}" dt="2025-11-13T00:21:29.160" v="0" actId="478"/>
          <ac:picMkLst>
            <pc:docMk/>
            <pc:sldMk cId="1277095327" sldId="319"/>
            <ac:picMk id="10" creationId="{A77CFEC2-4D41-D9C4-B3C6-9D371A858E78}"/>
          </ac:picMkLst>
        </pc:picChg>
      </pc:sldChg>
      <pc:sldChg chg="delSp mod">
        <pc:chgData name="William Denson" userId="42ef77127c4616fd" providerId="LiveId" clId="{6ECA9BE0-0B44-4F3E-91ED-EF6EE17C9B04}" dt="2025-11-13T00:22:01.138" v="4" actId="478"/>
        <pc:sldMkLst>
          <pc:docMk/>
          <pc:sldMk cId="4279597513" sldId="327"/>
        </pc:sldMkLst>
        <pc:picChg chg="del">
          <ac:chgData name="William Denson" userId="42ef77127c4616fd" providerId="LiveId" clId="{6ECA9BE0-0B44-4F3E-91ED-EF6EE17C9B04}" dt="2025-11-13T00:22:01.138" v="4" actId="478"/>
          <ac:picMkLst>
            <pc:docMk/>
            <pc:sldMk cId="4279597513" sldId="327"/>
            <ac:picMk id="4" creationId="{A99554F3-23AB-AF4C-FFEC-3D87DC92A633}"/>
          </ac:picMkLst>
        </pc:picChg>
      </pc:sldChg>
      <pc:sldChg chg="addSp delSp modSp mod">
        <pc:chgData name="William Denson" userId="42ef77127c4616fd" providerId="LiveId" clId="{6ECA9BE0-0B44-4F3E-91ED-EF6EE17C9B04}" dt="2025-11-13T00:23:24.936" v="21" actId="20577"/>
        <pc:sldMkLst>
          <pc:docMk/>
          <pc:sldMk cId="2815074049" sldId="329"/>
        </pc:sldMkLst>
        <pc:spChg chg="mod">
          <ac:chgData name="William Denson" userId="42ef77127c4616fd" providerId="LiveId" clId="{6ECA9BE0-0B44-4F3E-91ED-EF6EE17C9B04}" dt="2025-11-13T00:23:24.936" v="21" actId="20577"/>
          <ac:spMkLst>
            <pc:docMk/>
            <pc:sldMk cId="2815074049" sldId="329"/>
            <ac:spMk id="6" creationId="{E77AE78F-B9B9-6A81-0D25-247EF63D794B}"/>
          </ac:spMkLst>
        </pc:spChg>
        <pc:picChg chg="add del">
          <ac:chgData name="William Denson" userId="42ef77127c4616fd" providerId="LiveId" clId="{6ECA9BE0-0B44-4F3E-91ED-EF6EE17C9B04}" dt="2025-11-13T00:23:22.665" v="17" actId="478"/>
          <ac:picMkLst>
            <pc:docMk/>
            <pc:sldMk cId="2815074049" sldId="329"/>
            <ac:picMk id="10" creationId="{9F99584F-7446-E197-9C7B-401C64C05D1B}"/>
          </ac:picMkLst>
        </pc:picChg>
        <pc:picChg chg="mod">
          <ac:chgData name="William Denson" userId="42ef77127c4616fd" providerId="LiveId" clId="{6ECA9BE0-0B44-4F3E-91ED-EF6EE17C9B04}" dt="2025-11-13T00:23:23.215" v="18" actId="1076"/>
          <ac:picMkLst>
            <pc:docMk/>
            <pc:sldMk cId="2815074049" sldId="329"/>
            <ac:picMk id="4098" creationId="{1F992DDE-6FD8-E8C4-54F7-DDA09E9A936E}"/>
          </ac:picMkLst>
        </pc:picChg>
      </pc:sldChg>
      <pc:sldChg chg="add del">
        <pc:chgData name="William Denson" userId="42ef77127c4616fd" providerId="LiveId" clId="{6ECA9BE0-0B44-4F3E-91ED-EF6EE17C9B04}" dt="2025-11-13T00:23:34.446" v="24" actId="47"/>
        <pc:sldMkLst>
          <pc:docMk/>
          <pc:sldMk cId="1567760576" sldId="33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7A1AC4-3AE8-4F87-AAED-904EC6054702}" type="datetimeFigureOut">
              <a:rPr lang="en-US" smtClean="0"/>
              <a:t>11/12/2025</a:t>
            </a:fld>
            <a:endParaRPr lang="en-US" dirty="0"/>
          </a:p>
        </p:txBody>
      </p:sp>
      <p:sp>
        <p:nvSpPr>
          <p:cNvPr id="4" name="Footer Placeholder 3">
            <a:extLst>
              <a:ext uri="{FF2B5EF4-FFF2-40B4-BE49-F238E27FC236}">
                <a16:creationId xmlns:a16="http://schemas.microsoft.com/office/drawing/2014/main"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F8A362-CAFC-4987-9A50-47570528395E}" type="slidenum">
              <a:rPr lang="en-US" smtClean="0"/>
              <a:t>‹#›</a:t>
            </a:fld>
            <a:endParaRPr lang="en-US"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6653-6123-4FE4-861F-5F9583BF59B0}" type="datetimeFigureOut">
              <a:rPr lang="en-US" smtClean="0"/>
              <a:t>11/12/2025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EB602-95FC-483A-B12D-216A7AD7EA24}" type="slidenum">
              <a:rPr lang="en-US" smtClean="0"/>
              <a:t>‹#›</a:t>
            </a:fld>
            <a:endParaRPr lang="en-US" dirty="0"/>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a:t>
            </a:fld>
            <a:endParaRPr lang="en-US" dirty="0"/>
          </a:p>
        </p:txBody>
      </p:sp>
    </p:spTree>
    <p:extLst>
      <p:ext uri="{BB962C8B-B14F-4D97-AF65-F5344CB8AC3E}">
        <p14:creationId xmlns:p14="http://schemas.microsoft.com/office/powerpoint/2010/main" val="335608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CFA05-F589-C100-FCE3-EF31F6E707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DB551D-5740-C5EA-F2D5-C08BC46F2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E016DA-E774-7893-A21E-045A42B37C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91063F-131C-8BFB-50A3-5CC20B9677C5}"/>
              </a:ext>
            </a:extLst>
          </p:cNvPr>
          <p:cNvSpPr>
            <a:spLocks noGrp="1"/>
          </p:cNvSpPr>
          <p:nvPr>
            <p:ph type="sldNum" sz="quarter" idx="5"/>
          </p:nvPr>
        </p:nvSpPr>
        <p:spPr/>
        <p:txBody>
          <a:bodyPr/>
          <a:lstStyle/>
          <a:p>
            <a:fld id="{54EEB602-95FC-483A-B12D-216A7AD7EA24}" type="slidenum">
              <a:rPr lang="en-US" smtClean="0"/>
              <a:t>12</a:t>
            </a:fld>
            <a:endParaRPr lang="en-US" dirty="0"/>
          </a:p>
        </p:txBody>
      </p:sp>
    </p:spTree>
    <p:extLst>
      <p:ext uri="{BB962C8B-B14F-4D97-AF65-F5344CB8AC3E}">
        <p14:creationId xmlns:p14="http://schemas.microsoft.com/office/powerpoint/2010/main" val="3608023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0529C-3FC4-C523-4460-7A45153C24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597B72-6ABD-C953-C632-DCDE26D361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9C20BA-EA84-AFFC-6BD3-8873FAD2F0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023059-5191-D62F-2D11-67B0D4B41F0D}"/>
              </a:ext>
            </a:extLst>
          </p:cNvPr>
          <p:cNvSpPr>
            <a:spLocks noGrp="1"/>
          </p:cNvSpPr>
          <p:nvPr>
            <p:ph type="sldNum" sz="quarter" idx="5"/>
          </p:nvPr>
        </p:nvSpPr>
        <p:spPr/>
        <p:txBody>
          <a:bodyPr/>
          <a:lstStyle/>
          <a:p>
            <a:fld id="{54EEB602-95FC-483A-B12D-216A7AD7EA24}" type="slidenum">
              <a:rPr lang="en-US" smtClean="0"/>
              <a:t>13</a:t>
            </a:fld>
            <a:endParaRPr lang="en-US" dirty="0"/>
          </a:p>
        </p:txBody>
      </p:sp>
    </p:spTree>
    <p:extLst>
      <p:ext uri="{BB962C8B-B14F-4D97-AF65-F5344CB8AC3E}">
        <p14:creationId xmlns:p14="http://schemas.microsoft.com/office/powerpoint/2010/main" val="1798581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C44C7-2F69-60F4-5561-8F3E205B09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1ED474-B658-52B2-AD26-FF6BC7663D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3A3F94-2B16-FEFE-9D2D-1736F5F71C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496DD8-00C4-C285-D6CA-A6FF7FE08239}"/>
              </a:ext>
            </a:extLst>
          </p:cNvPr>
          <p:cNvSpPr>
            <a:spLocks noGrp="1"/>
          </p:cNvSpPr>
          <p:nvPr>
            <p:ph type="sldNum" sz="quarter" idx="5"/>
          </p:nvPr>
        </p:nvSpPr>
        <p:spPr/>
        <p:txBody>
          <a:bodyPr/>
          <a:lstStyle/>
          <a:p>
            <a:fld id="{54EEB602-95FC-483A-B12D-216A7AD7EA24}" type="slidenum">
              <a:rPr lang="en-US" smtClean="0"/>
              <a:t>14</a:t>
            </a:fld>
            <a:endParaRPr lang="en-US" dirty="0"/>
          </a:p>
        </p:txBody>
      </p:sp>
    </p:spTree>
    <p:extLst>
      <p:ext uri="{BB962C8B-B14F-4D97-AF65-F5344CB8AC3E}">
        <p14:creationId xmlns:p14="http://schemas.microsoft.com/office/powerpoint/2010/main" val="3451714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41323-163E-2FFC-417E-A4AA70AACB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0D7745-2915-C54A-A10D-3B4A8B916F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763802-1FEE-4FC5-EE2A-D0E5DC3703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97587C-76E1-4305-63BE-F80BE2CB5ED5}"/>
              </a:ext>
            </a:extLst>
          </p:cNvPr>
          <p:cNvSpPr>
            <a:spLocks noGrp="1"/>
          </p:cNvSpPr>
          <p:nvPr>
            <p:ph type="sldNum" sz="quarter" idx="5"/>
          </p:nvPr>
        </p:nvSpPr>
        <p:spPr/>
        <p:txBody>
          <a:bodyPr/>
          <a:lstStyle/>
          <a:p>
            <a:fld id="{54EEB602-95FC-483A-B12D-216A7AD7EA24}" type="slidenum">
              <a:rPr lang="en-US" smtClean="0"/>
              <a:t>15</a:t>
            </a:fld>
            <a:endParaRPr lang="en-US" dirty="0"/>
          </a:p>
        </p:txBody>
      </p:sp>
    </p:spTree>
    <p:extLst>
      <p:ext uri="{BB962C8B-B14F-4D97-AF65-F5344CB8AC3E}">
        <p14:creationId xmlns:p14="http://schemas.microsoft.com/office/powerpoint/2010/main" val="1897013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491E2-924F-4B94-0223-72FA5F7EC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2E2AF9-8FFD-0CBF-B83D-A8F5325E32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24BC59-9C6C-0CD6-D213-B28D4606CE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0C1A74-06BB-1EC4-B670-C7D01DB652D4}"/>
              </a:ext>
            </a:extLst>
          </p:cNvPr>
          <p:cNvSpPr>
            <a:spLocks noGrp="1"/>
          </p:cNvSpPr>
          <p:nvPr>
            <p:ph type="sldNum" sz="quarter" idx="5"/>
          </p:nvPr>
        </p:nvSpPr>
        <p:spPr/>
        <p:txBody>
          <a:bodyPr/>
          <a:lstStyle/>
          <a:p>
            <a:fld id="{54EEB602-95FC-483A-B12D-216A7AD7EA24}" type="slidenum">
              <a:rPr lang="en-US" smtClean="0"/>
              <a:t>16</a:t>
            </a:fld>
            <a:endParaRPr lang="en-US" dirty="0"/>
          </a:p>
        </p:txBody>
      </p:sp>
    </p:spTree>
    <p:extLst>
      <p:ext uri="{BB962C8B-B14F-4D97-AF65-F5344CB8AC3E}">
        <p14:creationId xmlns:p14="http://schemas.microsoft.com/office/powerpoint/2010/main" val="407670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328AB-BF28-4580-A28A-170C9C8EB5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8A6708-3FC0-991E-4CF6-F434BCAB2B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0CB01E-8E7B-D658-18CE-3D9DAFFD4D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A79354-1457-F26C-7814-B6FAD5A07A68}"/>
              </a:ext>
            </a:extLst>
          </p:cNvPr>
          <p:cNvSpPr>
            <a:spLocks noGrp="1"/>
          </p:cNvSpPr>
          <p:nvPr>
            <p:ph type="sldNum" sz="quarter" idx="5"/>
          </p:nvPr>
        </p:nvSpPr>
        <p:spPr/>
        <p:txBody>
          <a:bodyPr/>
          <a:lstStyle/>
          <a:p>
            <a:fld id="{54EEB602-95FC-483A-B12D-216A7AD7EA24}" type="slidenum">
              <a:rPr lang="en-US" smtClean="0"/>
              <a:t>17</a:t>
            </a:fld>
            <a:endParaRPr lang="en-US" dirty="0"/>
          </a:p>
        </p:txBody>
      </p:sp>
    </p:spTree>
    <p:extLst>
      <p:ext uri="{BB962C8B-B14F-4D97-AF65-F5344CB8AC3E}">
        <p14:creationId xmlns:p14="http://schemas.microsoft.com/office/powerpoint/2010/main" val="3982937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8EB6D-1D1A-9EE2-F59E-9101547585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8AA8F4-AFB8-A37C-ED27-B78A4A2FB6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F80FE4-3133-C670-B4DB-E64B22A3D3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70D8B2-4583-6949-F50D-05FA09B0119B}"/>
              </a:ext>
            </a:extLst>
          </p:cNvPr>
          <p:cNvSpPr>
            <a:spLocks noGrp="1"/>
          </p:cNvSpPr>
          <p:nvPr>
            <p:ph type="sldNum" sz="quarter" idx="5"/>
          </p:nvPr>
        </p:nvSpPr>
        <p:spPr/>
        <p:txBody>
          <a:bodyPr/>
          <a:lstStyle/>
          <a:p>
            <a:fld id="{54EEB602-95FC-483A-B12D-216A7AD7EA24}" type="slidenum">
              <a:rPr lang="en-US" smtClean="0"/>
              <a:t>18</a:t>
            </a:fld>
            <a:endParaRPr lang="en-US" dirty="0"/>
          </a:p>
        </p:txBody>
      </p:sp>
    </p:spTree>
    <p:extLst>
      <p:ext uri="{BB962C8B-B14F-4D97-AF65-F5344CB8AC3E}">
        <p14:creationId xmlns:p14="http://schemas.microsoft.com/office/powerpoint/2010/main" val="1875922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3593E-529E-6CE1-2228-D8F8945B01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EE378F-8735-3DFB-69DC-CB018F1E85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1E435-9D74-8290-FA05-E3B05DB758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A8BC12-BBB8-B662-32FD-4CE33F928ED7}"/>
              </a:ext>
            </a:extLst>
          </p:cNvPr>
          <p:cNvSpPr>
            <a:spLocks noGrp="1"/>
          </p:cNvSpPr>
          <p:nvPr>
            <p:ph type="sldNum" sz="quarter" idx="5"/>
          </p:nvPr>
        </p:nvSpPr>
        <p:spPr/>
        <p:txBody>
          <a:bodyPr/>
          <a:lstStyle/>
          <a:p>
            <a:fld id="{54EEB602-95FC-483A-B12D-216A7AD7EA24}" type="slidenum">
              <a:rPr lang="en-US" smtClean="0"/>
              <a:t>19</a:t>
            </a:fld>
            <a:endParaRPr lang="en-US" dirty="0"/>
          </a:p>
        </p:txBody>
      </p:sp>
    </p:spTree>
    <p:extLst>
      <p:ext uri="{BB962C8B-B14F-4D97-AF65-F5344CB8AC3E}">
        <p14:creationId xmlns:p14="http://schemas.microsoft.com/office/powerpoint/2010/main" val="662673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2</a:t>
            </a:fld>
            <a:endParaRPr lang="en-US" dirty="0"/>
          </a:p>
        </p:txBody>
      </p:sp>
    </p:spTree>
    <p:extLst>
      <p:ext uri="{BB962C8B-B14F-4D97-AF65-F5344CB8AC3E}">
        <p14:creationId xmlns:p14="http://schemas.microsoft.com/office/powerpoint/2010/main" val="1727451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5</a:t>
            </a:fld>
            <a:endParaRPr lang="en-US" dirty="0"/>
          </a:p>
        </p:txBody>
      </p:sp>
    </p:spTree>
    <p:extLst>
      <p:ext uri="{BB962C8B-B14F-4D97-AF65-F5344CB8AC3E}">
        <p14:creationId xmlns:p14="http://schemas.microsoft.com/office/powerpoint/2010/main" val="2714327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B1CA1-B548-83E5-CF5E-979751579E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E4B3F2-CEF1-F9F2-5753-80273BB793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70CFD7-8CC1-28D0-9735-9ECDD6D1F3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5480EB-16FA-08F9-4B20-B4F7B6CAF8BD}"/>
              </a:ext>
            </a:extLst>
          </p:cNvPr>
          <p:cNvSpPr>
            <a:spLocks noGrp="1"/>
          </p:cNvSpPr>
          <p:nvPr>
            <p:ph type="sldNum" sz="quarter" idx="5"/>
          </p:nvPr>
        </p:nvSpPr>
        <p:spPr/>
        <p:txBody>
          <a:bodyPr/>
          <a:lstStyle/>
          <a:p>
            <a:fld id="{54EEB602-95FC-483A-B12D-216A7AD7EA24}" type="slidenum">
              <a:rPr lang="en-US" smtClean="0"/>
              <a:t>6</a:t>
            </a:fld>
            <a:endParaRPr lang="en-US" dirty="0"/>
          </a:p>
        </p:txBody>
      </p:sp>
    </p:spTree>
    <p:extLst>
      <p:ext uri="{BB962C8B-B14F-4D97-AF65-F5344CB8AC3E}">
        <p14:creationId xmlns:p14="http://schemas.microsoft.com/office/powerpoint/2010/main" val="551611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E87D6-18A3-FEFD-538A-4C854BCFB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A2A241-00A1-4708-7DFA-C8A533B273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E18503-A120-915C-F018-53980103BD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624DEF-B5E6-085A-0126-7932701902CC}"/>
              </a:ext>
            </a:extLst>
          </p:cNvPr>
          <p:cNvSpPr>
            <a:spLocks noGrp="1"/>
          </p:cNvSpPr>
          <p:nvPr>
            <p:ph type="sldNum" sz="quarter" idx="5"/>
          </p:nvPr>
        </p:nvSpPr>
        <p:spPr/>
        <p:txBody>
          <a:bodyPr/>
          <a:lstStyle/>
          <a:p>
            <a:fld id="{54EEB602-95FC-483A-B12D-216A7AD7EA24}" type="slidenum">
              <a:rPr lang="en-US" smtClean="0"/>
              <a:t>7</a:t>
            </a:fld>
            <a:endParaRPr lang="en-US" dirty="0"/>
          </a:p>
        </p:txBody>
      </p:sp>
    </p:spTree>
    <p:extLst>
      <p:ext uri="{BB962C8B-B14F-4D97-AF65-F5344CB8AC3E}">
        <p14:creationId xmlns:p14="http://schemas.microsoft.com/office/powerpoint/2010/main" val="3086567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82E4D-7067-A4C9-56D2-E9821A28CC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FE10AF-0E96-94AD-17FB-5E9B1122D6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F95D90-FE16-1318-DCCF-DF2BFF75F8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F64671-5607-CDF6-D3F8-7899CBDA1E27}"/>
              </a:ext>
            </a:extLst>
          </p:cNvPr>
          <p:cNvSpPr>
            <a:spLocks noGrp="1"/>
          </p:cNvSpPr>
          <p:nvPr>
            <p:ph type="sldNum" sz="quarter" idx="5"/>
          </p:nvPr>
        </p:nvSpPr>
        <p:spPr/>
        <p:txBody>
          <a:bodyPr/>
          <a:lstStyle/>
          <a:p>
            <a:fld id="{54EEB602-95FC-483A-B12D-216A7AD7EA24}" type="slidenum">
              <a:rPr lang="en-US" smtClean="0"/>
              <a:t>8</a:t>
            </a:fld>
            <a:endParaRPr lang="en-US" dirty="0"/>
          </a:p>
        </p:txBody>
      </p:sp>
    </p:spTree>
    <p:extLst>
      <p:ext uri="{BB962C8B-B14F-4D97-AF65-F5344CB8AC3E}">
        <p14:creationId xmlns:p14="http://schemas.microsoft.com/office/powerpoint/2010/main" val="1401874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3A15B-E648-DB00-4966-5C9147B04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4BDD57-9611-1017-FE03-9BD28A5DA3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001090-F6E2-8ED7-0233-DC8E64BF09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C29EFF-9D69-0883-7D31-0A4A70A5944B}"/>
              </a:ext>
            </a:extLst>
          </p:cNvPr>
          <p:cNvSpPr>
            <a:spLocks noGrp="1"/>
          </p:cNvSpPr>
          <p:nvPr>
            <p:ph type="sldNum" sz="quarter" idx="5"/>
          </p:nvPr>
        </p:nvSpPr>
        <p:spPr/>
        <p:txBody>
          <a:bodyPr/>
          <a:lstStyle/>
          <a:p>
            <a:fld id="{54EEB602-95FC-483A-B12D-216A7AD7EA24}" type="slidenum">
              <a:rPr lang="en-US" smtClean="0"/>
              <a:t>9</a:t>
            </a:fld>
            <a:endParaRPr lang="en-US" dirty="0"/>
          </a:p>
        </p:txBody>
      </p:sp>
    </p:spTree>
    <p:extLst>
      <p:ext uri="{BB962C8B-B14F-4D97-AF65-F5344CB8AC3E}">
        <p14:creationId xmlns:p14="http://schemas.microsoft.com/office/powerpoint/2010/main" val="2277855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71EA9-740A-9BD2-9D54-EF2022D680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A2744E-FA59-9BFB-9184-4F6BDDD7CC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669CEA-FC03-A2CF-A75B-0920FC2FD5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A19F53-2342-2D5E-93B2-B819CEA1D2EB}"/>
              </a:ext>
            </a:extLst>
          </p:cNvPr>
          <p:cNvSpPr>
            <a:spLocks noGrp="1"/>
          </p:cNvSpPr>
          <p:nvPr>
            <p:ph type="sldNum" sz="quarter" idx="5"/>
          </p:nvPr>
        </p:nvSpPr>
        <p:spPr/>
        <p:txBody>
          <a:bodyPr/>
          <a:lstStyle/>
          <a:p>
            <a:fld id="{54EEB602-95FC-483A-B12D-216A7AD7EA24}" type="slidenum">
              <a:rPr lang="en-US" smtClean="0"/>
              <a:t>10</a:t>
            </a:fld>
            <a:endParaRPr lang="en-US" dirty="0"/>
          </a:p>
        </p:txBody>
      </p:sp>
    </p:spTree>
    <p:extLst>
      <p:ext uri="{BB962C8B-B14F-4D97-AF65-F5344CB8AC3E}">
        <p14:creationId xmlns:p14="http://schemas.microsoft.com/office/powerpoint/2010/main" val="528810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1694B-1F1B-2E4B-95AB-390064B696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7F08A2-A3BF-51AB-FC7F-0EA301F274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B4151A-804E-05CF-B498-415A3EF23E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4A91A5-4C96-52C5-AE3A-33D1E6FE9165}"/>
              </a:ext>
            </a:extLst>
          </p:cNvPr>
          <p:cNvSpPr>
            <a:spLocks noGrp="1"/>
          </p:cNvSpPr>
          <p:nvPr>
            <p:ph type="sldNum" sz="quarter" idx="5"/>
          </p:nvPr>
        </p:nvSpPr>
        <p:spPr/>
        <p:txBody>
          <a:bodyPr/>
          <a:lstStyle/>
          <a:p>
            <a:fld id="{54EEB602-95FC-483A-B12D-216A7AD7EA24}" type="slidenum">
              <a:rPr lang="en-US" smtClean="0"/>
              <a:t>11</a:t>
            </a:fld>
            <a:endParaRPr lang="en-US" dirty="0"/>
          </a:p>
        </p:txBody>
      </p:sp>
    </p:spTree>
    <p:extLst>
      <p:ext uri="{BB962C8B-B14F-4D97-AF65-F5344CB8AC3E}">
        <p14:creationId xmlns:p14="http://schemas.microsoft.com/office/powerpoint/2010/main" val="2811910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r>
              <a:rPr lang="en-US"/>
              <a:t>9/8/20XX</a:t>
            </a:r>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r>
              <a:rPr lang="en-US"/>
              <a:t>Presentation Title</a:t>
            </a:r>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233062062"/>
      </p:ext>
    </p:extLst>
  </p:cSld>
  <p:clrMapOvr>
    <a:masterClrMapping/>
  </p:clrMapOvr>
  <p:hf sldNum="0" hdr="0" ftr="0" dt="0"/>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3352365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r>
              <a:rPr lang="en-US"/>
              <a:t>9/8/20XX</a:t>
            </a:r>
            <a:endParaRPr lang="en-US" dirty="0"/>
          </a:p>
        </p:txBody>
      </p:sp>
      <p:sp>
        <p:nvSpPr>
          <p:cNvPr id="5" name="Footer Placeholder 4"/>
          <p:cNvSpPr>
            <a:spLocks noGrp="1"/>
          </p:cNvSpPr>
          <p:nvPr>
            <p:ph type="ftr" sz="quarter" idx="11"/>
          </p:nvPr>
        </p:nvSpPr>
        <p:spPr>
          <a:xfrm>
            <a:off x="2933699" y="6296615"/>
            <a:ext cx="5959577" cy="365125"/>
          </a:xfrm>
        </p:spPr>
        <p:txBody>
          <a:bodyPr/>
          <a:lstStyle/>
          <a:p>
            <a:r>
              <a:rPr lang="en-US"/>
              <a:t>Presentation Title</a:t>
            </a:r>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2157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8175813" y="0"/>
            <a:ext cx="4016188"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9134"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BD3B3ABA-0408-41EA-935D-D4F4586AA840}"/>
              </a:ext>
            </a:extLst>
          </p:cNvPr>
          <p:cNvSpPr>
            <a:spLocks noGrp="1"/>
          </p:cNvSpPr>
          <p:nvPr>
            <p:ph type="title" hasCustomPrompt="1"/>
          </p:nvPr>
        </p:nvSpPr>
        <p:spPr>
          <a:xfrm>
            <a:off x="787178" y="1361923"/>
            <a:ext cx="6623040" cy="1421898"/>
          </a:xfrm>
        </p:spPr>
        <p:txBody>
          <a:bodyPr anchor="b" anchorCtr="0">
            <a:noAutofit/>
          </a:bodyPr>
          <a:lstStyle>
            <a:lvl1pPr>
              <a:lnSpc>
                <a:spcPct val="100000"/>
              </a:lnSpc>
              <a:defRPr sz="3200"/>
            </a:lvl1pPr>
          </a:lstStyle>
          <a:p>
            <a:r>
              <a:rPr lang="en-US" dirty="0"/>
              <a:t>Click to add title</a:t>
            </a:r>
          </a:p>
        </p:txBody>
      </p:sp>
      <p:sp>
        <p:nvSpPr>
          <p:cNvPr id="3" name="Content Placeholder 2">
            <a:extLst>
              <a:ext uri="{FF2B5EF4-FFF2-40B4-BE49-F238E27FC236}">
                <a16:creationId xmlns:a16="http://schemas.microsoft.com/office/drawing/2014/main" id="{C40EA5BF-04A6-2B17-0703-8419C4DB97FF}"/>
              </a:ext>
            </a:extLst>
          </p:cNvPr>
          <p:cNvSpPr>
            <a:spLocks noGrp="1"/>
          </p:cNvSpPr>
          <p:nvPr>
            <p:ph sz="quarter" idx="14" hasCustomPrompt="1"/>
          </p:nvPr>
        </p:nvSpPr>
        <p:spPr>
          <a:xfrm>
            <a:off x="787399" y="2916772"/>
            <a:ext cx="6622819" cy="2852639"/>
          </a:xfrm>
        </p:spPr>
        <p:txBody>
          <a:bodyPr anchor="t"/>
          <a:lstStyle>
            <a:lvl1pPr marL="0" indent="0">
              <a:lnSpc>
                <a:spcPct val="125000"/>
              </a:lnSpc>
              <a:spcAft>
                <a:spcPts val="600"/>
              </a:spcAft>
              <a:buNone/>
              <a:defRPr sz="2000" b="0"/>
            </a:lvl1pPr>
            <a:lvl2pPr>
              <a:lnSpc>
                <a:spcPct val="125000"/>
              </a:lnSpc>
              <a:spcAft>
                <a:spcPts val="600"/>
              </a:spcAft>
              <a:defRPr/>
            </a:lvl2pPr>
            <a:lvl3pPr>
              <a:lnSpc>
                <a:spcPct val="125000"/>
              </a:lnSpc>
              <a:spcAft>
                <a:spcPts val="600"/>
              </a:spcAft>
              <a:defRPr/>
            </a:lvl3pPr>
            <a:lvl4pPr>
              <a:lnSpc>
                <a:spcPct val="125000"/>
              </a:lnSpc>
              <a:spcAft>
                <a:spcPts val="600"/>
              </a:spcAft>
              <a:defRPr/>
            </a:lvl4pPr>
            <a:lvl5pPr>
              <a:lnSpc>
                <a:spcPct val="125000"/>
              </a:lnSpc>
              <a:spcAft>
                <a:spcPts val="600"/>
              </a:spcAf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1" y="6144405"/>
            <a:ext cx="815008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8206532"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oter Placeholder 7">
            <a:extLst>
              <a:ext uri="{FF2B5EF4-FFF2-40B4-BE49-F238E27FC236}">
                <a16:creationId xmlns:a16="http://schemas.microsoft.com/office/drawing/2014/main" id="{182CF530-D736-4104-8678-850EEDF997E6}"/>
              </a:ext>
            </a:extLst>
          </p:cNvPr>
          <p:cNvSpPr>
            <a:spLocks noGrp="1"/>
          </p:cNvSpPr>
          <p:nvPr>
            <p:ph type="ftr" sz="quarter" idx="11"/>
          </p:nvPr>
        </p:nvSpPr>
        <p:spPr>
          <a:xfrm>
            <a:off x="787178" y="6309360"/>
            <a:ext cx="6623040" cy="457200"/>
          </a:xfrm>
        </p:spPr>
        <p:txBody>
          <a:bodyPr/>
          <a:lstStyle>
            <a:lvl1pPr>
              <a:defRPr>
                <a:solidFill>
                  <a:schemeClr val="bg1"/>
                </a:solidFill>
              </a:defRPr>
            </a:lvl1pPr>
          </a:lstStyle>
          <a:p>
            <a:r>
              <a:rPr lang="en-US" dirty="0"/>
              <a:t>Presentation Title</a:t>
            </a:r>
          </a:p>
        </p:txBody>
      </p:sp>
      <p:sp>
        <p:nvSpPr>
          <p:cNvPr id="19" name="Date Placeholder 5">
            <a:extLst>
              <a:ext uri="{FF2B5EF4-FFF2-40B4-BE49-F238E27FC236}">
                <a16:creationId xmlns:a16="http://schemas.microsoft.com/office/drawing/2014/main" id="{8DEDB7CE-711E-4E43-9450-4C7BECE2FCFC}"/>
              </a:ext>
            </a:extLst>
          </p:cNvPr>
          <p:cNvSpPr>
            <a:spLocks noGrp="1"/>
          </p:cNvSpPr>
          <p:nvPr>
            <p:ph type="dt" sz="half" idx="10"/>
          </p:nvPr>
        </p:nvSpPr>
        <p:spPr>
          <a:xfrm>
            <a:off x="8379537" y="6309360"/>
            <a:ext cx="1885598" cy="457200"/>
          </a:xfrm>
        </p:spPr>
        <p:txBody>
          <a:bodyPr/>
          <a:lstStyle/>
          <a:p>
            <a:r>
              <a:rPr lang="en-US" dirty="0"/>
              <a:t>9/8/20XX</a:t>
            </a:r>
          </a:p>
        </p:txBody>
      </p:sp>
      <p:sp>
        <p:nvSpPr>
          <p:cNvPr id="20" name="Slide Number Placeholder 9">
            <a:extLst>
              <a:ext uri="{FF2B5EF4-FFF2-40B4-BE49-F238E27FC236}">
                <a16:creationId xmlns:a16="http://schemas.microsoft.com/office/drawing/2014/main" id="{F5D9588C-9E6B-42F6-8B42-D18388626ACB}"/>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8142523"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BD79D74E-6357-D3E7-30C0-09B4B82BA321}"/>
              </a:ext>
              <a:ext uri="{C183D7F6-B498-43B3-948B-1728B52AA6E4}">
                <adec:decorative xmlns:adec="http://schemas.microsoft.com/office/drawing/2017/decorative" val="1"/>
              </a:ext>
            </a:extLst>
          </p:cNvPr>
          <p:cNvSpPr/>
          <p:nvPr userDrawn="1"/>
        </p:nvSpPr>
        <p:spPr>
          <a:xfrm>
            <a:off x="8203482" y="1095507"/>
            <a:ext cx="3997653" cy="50168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7534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CD596D-95F4-4C5C-A0E7-86D747FE70BE}"/>
              </a:ext>
              <a:ext uri="{C183D7F6-B498-43B3-948B-1728B52AA6E4}">
                <adec:decorative xmlns:adec="http://schemas.microsoft.com/office/drawing/2017/decorative" val="1"/>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553E9F-DCBF-4BEE-A261-5AA97361A0E0}"/>
              </a:ext>
              <a:ext uri="{C183D7F6-B498-43B3-948B-1728B52AA6E4}">
                <adec:decorative xmlns:adec="http://schemas.microsoft.com/office/drawing/2017/decorative" val="1"/>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962423"/>
            <a:ext cx="10013710" cy="1216152"/>
          </a:xfrm>
        </p:spPr>
        <p:txBody>
          <a:bodyPr tIns="182880" anchor="ctr"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2" name="Content Placeholder 2">
            <a:extLst>
              <a:ext uri="{FF2B5EF4-FFF2-40B4-BE49-F238E27FC236}">
                <a16:creationId xmlns:a16="http://schemas.microsoft.com/office/drawing/2014/main" id="{252AD8E1-37CB-EB1E-9394-A293E1F2107F}"/>
              </a:ext>
            </a:extLst>
          </p:cNvPr>
          <p:cNvSpPr>
            <a:spLocks noGrp="1"/>
          </p:cNvSpPr>
          <p:nvPr>
            <p:ph sz="quarter" idx="18" hasCustomPrompt="1"/>
          </p:nvPr>
        </p:nvSpPr>
        <p:spPr>
          <a:xfrm>
            <a:off x="1542563" y="2590800"/>
            <a:ext cx="6441412" cy="3718557"/>
          </a:xfrm>
        </p:spPr>
        <p:txBody>
          <a:bodyPr anchor="t">
            <a:normAutofit/>
          </a:bodyPr>
          <a:lstStyle>
            <a:lvl1pPr marL="0" indent="0">
              <a:lnSpc>
                <a:spcPct val="125000"/>
              </a:lnSpc>
              <a:spcAft>
                <a:spcPts val="600"/>
              </a:spcAft>
              <a:buNone/>
              <a:defRPr sz="1800" b="0"/>
            </a:lvl1pPr>
            <a:lvl2pPr marL="283464">
              <a:lnSpc>
                <a:spcPct val="125000"/>
              </a:lnSpc>
              <a:spcAft>
                <a:spcPts val="600"/>
              </a:spcAft>
              <a:defRPr sz="1800"/>
            </a:lvl2pPr>
            <a:lvl3pPr marL="566928">
              <a:lnSpc>
                <a:spcPct val="125000"/>
              </a:lnSpc>
              <a:spcAft>
                <a:spcPts val="600"/>
              </a:spcAft>
              <a:defRPr sz="1800"/>
            </a:lvl3pPr>
            <a:lvl4pPr marL="850392">
              <a:lnSpc>
                <a:spcPct val="125000"/>
              </a:lnSpc>
              <a:spcAft>
                <a:spcPts val="600"/>
              </a:spcAft>
              <a:defRPr sz="1800"/>
            </a:lvl4pPr>
            <a:lvl5pPr marL="1133856">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5B37B294-6F01-986D-E8E5-119AE9A8F2BE}"/>
              </a:ext>
            </a:extLst>
          </p:cNvPr>
          <p:cNvSpPr>
            <a:spLocks noGrp="1"/>
          </p:cNvSpPr>
          <p:nvPr>
            <p:ph sz="quarter" idx="17" hasCustomPrompt="1"/>
          </p:nvPr>
        </p:nvSpPr>
        <p:spPr>
          <a:xfrm>
            <a:off x="8197362" y="2590800"/>
            <a:ext cx="3522849" cy="3718557"/>
          </a:xfrm>
        </p:spPr>
        <p:txBody>
          <a:bodyPr anchor="t">
            <a:normAutofit/>
          </a:bodyPr>
          <a:lstStyle>
            <a:lvl1pPr marL="285750" indent="-285750">
              <a:lnSpc>
                <a:spcPct val="125000"/>
              </a:lnSpc>
              <a:spcAft>
                <a:spcPts val="600"/>
              </a:spcAft>
              <a:buFont typeface="Wingdings" panose="05000000000000000000" pitchFamily="2" charset="2"/>
              <a:buChar char="§"/>
              <a:defRPr sz="1800" b="0"/>
            </a:lvl1pPr>
            <a:lvl2pPr>
              <a:lnSpc>
                <a:spcPct val="125000"/>
              </a:lnSpc>
              <a:spcAft>
                <a:spcPts val="600"/>
              </a:spcAft>
              <a:defRPr sz="1800"/>
            </a:lvl2pPr>
            <a:lvl3pPr>
              <a:lnSpc>
                <a:spcPct val="125000"/>
              </a:lnSpc>
              <a:spcAft>
                <a:spcPts val="600"/>
              </a:spcAft>
              <a:defRPr sz="1800"/>
            </a:lvl3pPr>
            <a:lvl4pPr>
              <a:lnSpc>
                <a:spcPct val="125000"/>
              </a:lnSpc>
              <a:spcAft>
                <a:spcPts val="600"/>
              </a:spcAft>
              <a:defRPr sz="1800"/>
            </a:lvl4pPr>
            <a:lvl5pPr>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7278DD10-67BC-4E87-A788-A45C6093F5F8}"/>
              </a:ext>
              <a:ext uri="{C183D7F6-B498-43B3-948B-1728B52AA6E4}">
                <adec:decorative xmlns:adec="http://schemas.microsoft.com/office/drawing/2017/decorative" val="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16769F5-486B-4B48-A543-2C70359DF66E}"/>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4">
            <a:extLst>
              <a:ext uri="{FF2B5EF4-FFF2-40B4-BE49-F238E27FC236}">
                <a16:creationId xmlns:a16="http://schemas.microsoft.com/office/drawing/2014/main" id="{B47BB165-F380-48C4-B95B-C09C91893B2D}"/>
              </a:ext>
            </a:extLst>
          </p:cNvPr>
          <p:cNvSpPr>
            <a:spLocks noGrp="1"/>
          </p:cNvSpPr>
          <p:nvPr>
            <p:ph type="ftr" sz="quarter" idx="11"/>
          </p:nvPr>
        </p:nvSpPr>
        <p:spPr>
          <a:xfrm>
            <a:off x="1535371" y="6309360"/>
            <a:ext cx="5049579" cy="457200"/>
          </a:xfrm>
        </p:spPr>
        <p:txBody>
          <a:bodyPr/>
          <a:lstStyle/>
          <a:p>
            <a:r>
              <a:rPr lang="en-US" dirty="0"/>
              <a:t>Presentation Title</a:t>
            </a:r>
          </a:p>
        </p:txBody>
      </p:sp>
      <p:sp>
        <p:nvSpPr>
          <p:cNvPr id="14" name="Slide Number Placeholder 5">
            <a:extLst>
              <a:ext uri="{FF2B5EF4-FFF2-40B4-BE49-F238E27FC236}">
                <a16:creationId xmlns:a16="http://schemas.microsoft.com/office/drawing/2014/main" id="{F0805E9B-6657-4167-BD79-CAC59C0D841D}"/>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3" name="Date Placeholder 3">
            <a:extLst>
              <a:ext uri="{FF2B5EF4-FFF2-40B4-BE49-F238E27FC236}">
                <a16:creationId xmlns:a16="http://schemas.microsoft.com/office/drawing/2014/main" id="{D0EFA1AD-93FB-148E-CFC6-A6E5D9967406}"/>
              </a:ext>
            </a:extLst>
          </p:cNvPr>
          <p:cNvSpPr>
            <a:spLocks noGrp="1"/>
          </p:cNvSpPr>
          <p:nvPr>
            <p:ph type="dt" sz="half" idx="10"/>
          </p:nvPr>
        </p:nvSpPr>
        <p:spPr>
          <a:xfrm>
            <a:off x="6678168" y="6309360"/>
            <a:ext cx="2148840" cy="457200"/>
          </a:xfrm>
        </p:spPr>
        <p:txBody>
          <a:bodyPr/>
          <a:lstStyle>
            <a:lvl1pPr algn="l">
              <a:defRPr/>
            </a:lvl1pPr>
          </a:lstStyle>
          <a:p>
            <a:r>
              <a:rPr lang="en-US" dirty="0"/>
              <a:t>9/8/20XX</a:t>
            </a:r>
          </a:p>
        </p:txBody>
      </p:sp>
    </p:spTree>
    <p:extLst>
      <p:ext uri="{BB962C8B-B14F-4D97-AF65-F5344CB8AC3E}">
        <p14:creationId xmlns:p14="http://schemas.microsoft.com/office/powerpoint/2010/main" val="16164776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 uri="{C183D7F6-B498-43B3-948B-1728B52AA6E4}">
                <adec:decorative xmlns:adec="http://schemas.microsoft.com/office/drawing/2017/decorative" val="1"/>
              </a:ext>
            </a:extLst>
          </p:cNvPr>
          <p:cNvSpPr/>
          <p:nvPr userDrawn="1"/>
        </p:nvSpPr>
        <p:spPr>
          <a:xfrm>
            <a:off x="0" y="825689"/>
            <a:ext cx="12192000" cy="52017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386629" y="825687"/>
            <a:ext cx="9643772" cy="5201730"/>
          </a:xfrm>
        </p:spPr>
        <p:txBody>
          <a:bodyPr tIns="182880" anchor="ctr" anchorCtr="0">
            <a:noAutofit/>
          </a:bodyPr>
          <a:lstStyle>
            <a:lvl1pPr algn="l">
              <a:lnSpc>
                <a:spcPct val="100000"/>
              </a:lnSpc>
              <a:defRPr sz="4800" cap="all" baseline="0">
                <a:solidFill>
                  <a:schemeClr val="bg1"/>
                </a:solidFill>
              </a:defRPr>
            </a:lvl1pPr>
          </a:lstStyle>
          <a:p>
            <a:r>
              <a:rPr lang="en-US" sz="4400" dirty="0">
                <a:solidFill>
                  <a:schemeClr val="bg1"/>
                </a:solidFill>
              </a:rPr>
              <a:t>CLICK TO ADD TITLE</a:t>
            </a:r>
          </a:p>
        </p:txBody>
      </p:sp>
      <p:sp>
        <p:nvSpPr>
          <p:cNvPr id="56" name="Rectangle 55">
            <a:extLst>
              <a:ext uri="{FF2B5EF4-FFF2-40B4-BE49-F238E27FC236}">
                <a16:creationId xmlns:a16="http://schemas.microsoft.com/office/drawing/2014/main" id="{FB792E4C-AD3B-4E88-8540-E75759746368}"/>
              </a:ext>
              <a:ext uri="{C183D7F6-B498-43B3-948B-1728B52AA6E4}">
                <adec:decorative xmlns:adec="http://schemas.microsoft.com/office/drawing/2017/decorative" val="1"/>
              </a:ext>
            </a:extLst>
          </p:cNvPr>
          <p:cNvSpPr/>
          <p:nvPr userDrawn="1"/>
        </p:nvSpPr>
        <p:spPr>
          <a:xfrm>
            <a:off x="-1" y="88969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EA124D3C-01E3-4B96-BDF0-54851D1739D0}"/>
              </a:ext>
              <a:ext uri="{C183D7F6-B498-43B3-948B-1728B52AA6E4}">
                <adec:decorative xmlns:adec="http://schemas.microsoft.com/office/drawing/2017/decorative" val="1"/>
              </a:ext>
            </a:extLst>
          </p:cNvPr>
          <p:cNvSpPr/>
          <p:nvPr userDrawn="1"/>
        </p:nvSpPr>
        <p:spPr>
          <a:xfrm rot="5400000">
            <a:off x="765851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67A64FF-37A7-4837-8033-CBEA22697ECA}"/>
              </a:ext>
              <a:ext uri="{C183D7F6-B498-43B3-948B-1728B52AA6E4}">
                <adec:decorative xmlns:adec="http://schemas.microsoft.com/office/drawing/2017/decorative" val="1"/>
              </a:ext>
            </a:extLst>
          </p:cNvPr>
          <p:cNvSpPr/>
          <p:nvPr userDrawn="1"/>
        </p:nvSpPr>
        <p:spPr>
          <a:xfrm>
            <a:off x="11119516" y="896046"/>
            <a:ext cx="1070775" cy="50777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3FC0C09F-8990-542B-199E-E6FADE2FEEFB}"/>
              </a:ext>
              <a:ext uri="{C183D7F6-B498-43B3-948B-1728B52AA6E4}">
                <adec:decorative xmlns:adec="http://schemas.microsoft.com/office/drawing/2017/decorative" val="1"/>
              </a:ext>
            </a:extLst>
          </p:cNvPr>
          <p:cNvSpPr/>
          <p:nvPr userDrawn="1"/>
        </p:nvSpPr>
        <p:spPr>
          <a:xfrm>
            <a:off x="11119516" y="0"/>
            <a:ext cx="1070775" cy="8256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F6F60C3-341E-9533-2415-66360A254A78}"/>
              </a:ext>
              <a:ext uri="{C183D7F6-B498-43B3-948B-1728B52AA6E4}">
                <adec:decorative xmlns:adec="http://schemas.microsoft.com/office/drawing/2017/decorative" val="1"/>
              </a:ext>
            </a:extLst>
          </p:cNvPr>
          <p:cNvSpPr/>
          <p:nvPr userDrawn="1"/>
        </p:nvSpPr>
        <p:spPr>
          <a:xfrm>
            <a:off x="11119515" y="6027421"/>
            <a:ext cx="1070775" cy="830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4753914"/>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2084944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r>
              <a:rPr lang="en-US"/>
              <a:t>9/8/20XX</a:t>
            </a:r>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7534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9/8/20XX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875859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9/8/20XX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pPr/>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415215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11/12/2025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 useBgFill="1">
        <p:nvSpPr>
          <p:cNvPr id="6" name="Rectangle 5">
            <a:extLst>
              <a:ext uri="{FF2B5EF4-FFF2-40B4-BE49-F238E27FC236}">
                <a16:creationId xmlns:a16="http://schemas.microsoft.com/office/drawing/2014/main" id="{94837D5C-EE88-BE2B-5940-6A8E20CAEEC6}"/>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7D6331A-AE6C-3009-DDD4-1671FF7E0F3D}"/>
              </a:ext>
              <a:ext uri="{C183D7F6-B498-43B3-948B-1728B52AA6E4}">
                <adec:decorative xmlns:adec="http://schemas.microsoft.com/office/drawing/2017/decorative" val="1"/>
              </a:ext>
            </a:extLst>
          </p:cNvPr>
          <p:cNvSpPr/>
          <p:nvPr userDrawn="1"/>
        </p:nvSpPr>
        <p:spPr>
          <a:xfrm>
            <a:off x="0" y="825689"/>
            <a:ext cx="12192000" cy="52017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8D7D28B-DE67-0B99-CDEB-A037FFC568ED}"/>
              </a:ext>
              <a:ext uri="{C183D7F6-B498-43B3-948B-1728B52AA6E4}">
                <adec:decorative xmlns:adec="http://schemas.microsoft.com/office/drawing/2017/decorative" val="1"/>
              </a:ext>
            </a:extLst>
          </p:cNvPr>
          <p:cNvSpPr/>
          <p:nvPr userDrawn="1"/>
        </p:nvSpPr>
        <p:spPr>
          <a:xfrm>
            <a:off x="-1" y="88969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8B9F3E3-6134-5423-F75E-B36E71A65278}"/>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B1F677F-A1EC-4CDA-E80E-4B3695465156}"/>
              </a:ext>
              <a:ext uri="{C183D7F6-B498-43B3-948B-1728B52AA6E4}">
                <adec:decorative xmlns:adec="http://schemas.microsoft.com/office/drawing/2017/decorative" val="1"/>
              </a:ext>
            </a:extLst>
          </p:cNvPr>
          <p:cNvSpPr/>
          <p:nvPr userDrawn="1"/>
        </p:nvSpPr>
        <p:spPr>
          <a:xfrm rot="5400000">
            <a:off x="765851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F1E2C06-C49E-A5AA-07A3-D134EFA3D29E}"/>
              </a:ext>
              <a:ext uri="{C183D7F6-B498-43B3-948B-1728B52AA6E4}">
                <adec:decorative xmlns:adec="http://schemas.microsoft.com/office/drawing/2017/decorative" val="1"/>
              </a:ext>
            </a:extLst>
          </p:cNvPr>
          <p:cNvSpPr/>
          <p:nvPr userDrawn="1"/>
        </p:nvSpPr>
        <p:spPr>
          <a:xfrm>
            <a:off x="11119516" y="896046"/>
            <a:ext cx="1070775" cy="50777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2BA39D8-E4F7-CD36-B80A-49D228C0FCA3}"/>
              </a:ext>
              <a:ext uri="{C183D7F6-B498-43B3-948B-1728B52AA6E4}">
                <adec:decorative xmlns:adec="http://schemas.microsoft.com/office/drawing/2017/decorative" val="1"/>
              </a:ext>
            </a:extLst>
          </p:cNvPr>
          <p:cNvSpPr/>
          <p:nvPr userDrawn="1"/>
        </p:nvSpPr>
        <p:spPr>
          <a:xfrm>
            <a:off x="11119516" y="0"/>
            <a:ext cx="1070775" cy="8256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06F4721-4B2C-0638-8409-054F6738EAFD}"/>
              </a:ext>
              <a:ext uri="{C183D7F6-B498-43B3-948B-1728B52AA6E4}">
                <adec:decorative xmlns:adec="http://schemas.microsoft.com/office/drawing/2017/decorative" val="1"/>
              </a:ext>
            </a:extLst>
          </p:cNvPr>
          <p:cNvSpPr/>
          <p:nvPr userDrawn="1"/>
        </p:nvSpPr>
        <p:spPr>
          <a:xfrm>
            <a:off x="11119515" y="6027421"/>
            <a:ext cx="1070775" cy="830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789478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r>
              <a:rPr lang="en-US"/>
              <a:t>9/8/20XX</a:t>
            </a:r>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938225541"/>
      </p:ext>
    </p:extLst>
  </p:cSld>
  <p:clrMapOvr>
    <a:masterClrMapping/>
  </p:clrMapOvr>
  <p:hf sldNum="0" hdr="0" ftr="0" dt="0"/>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r>
              <a:rPr lang="en-US"/>
              <a:t>9/8/20XX</a:t>
            </a:r>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804140893"/>
      </p:ext>
    </p:extLst>
  </p:cSld>
  <p:clrMapOvr>
    <a:masterClrMapping/>
  </p:clrMapOvr>
  <p:hf sldNum="0" hdr="0" ftr="0" dt="0"/>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r>
              <a:rPr lang="en-US"/>
              <a:t>9/8/20XX</a:t>
            </a:r>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r>
              <a:rPr lang="en-US"/>
              <a:t>Presentation Title</a:t>
            </a:r>
            <a:endParaRPr lang="en-US" dirty="0"/>
          </a:p>
        </p:txBody>
      </p:sp>
    </p:spTree>
    <p:extLst>
      <p:ext uri="{BB962C8B-B14F-4D97-AF65-F5344CB8AC3E}">
        <p14:creationId xmlns:p14="http://schemas.microsoft.com/office/powerpoint/2010/main" val="137063196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a:t>9/8/20XX</a:t>
            </a:r>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a:t>Presentation Title</a:t>
            </a:r>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54897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704" r:id="rId13"/>
    <p:sldLayoutId id="2147483682" r:id="rId14"/>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hyperlink" Target="https://www.farnell.com/datasheets/97984.pdf"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hyperlink" Target="https://www.vishay.com/docs/83608/83608.pdf" TargetMode="External"/><Relationship Id="rId3" Type="http://schemas.openxmlformats.org/officeDocument/2006/relationships/hyperlink" Target="https://classes4contractors.com/the-misplaces-fuse/" TargetMode="External"/><Relationship Id="rId7" Type="http://schemas.openxmlformats.org/officeDocument/2006/relationships/hyperlink" Target="https://www.powerelectronictips.com/tdk-lambda-dont-fuse-the-neutral-wire-faq/"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hyperlink" Target="https://www.meanwell.com/Upload/PDF/IRM-05/IRM-05-SPEC.pdf" TargetMode="External"/><Relationship Id="rId5" Type="http://schemas.openxmlformats.org/officeDocument/2006/relationships/hyperlink" Target="https://www.farnell.com/datasheets/97984.pdf" TargetMode="External"/><Relationship Id="rId4" Type="http://schemas.openxmlformats.org/officeDocument/2006/relationships/hyperlink" Target="https://www.eevblog.com/forum/beginners/purpose-of-the-base-on-the-opto-transistor-in-an-opto-coupler/"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www.eevblog.com/forum/beginners/purpose-of-the-base-on-the-opto-transistor-in-an-opto-coupler/"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hyperlink" Target="https://www.vishay.com/docs/83608/83608.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p:txBody>
          <a:bodyPr vert="horz" lIns="109728" tIns="109728" rIns="109728" bIns="91440" rtlCol="0" anchor="ctr">
            <a:normAutofit/>
          </a:bodyPr>
          <a:lstStyle/>
          <a:p>
            <a:r>
              <a:rPr lang="en-US" dirty="0"/>
              <a:t>Prototype on bread board</a:t>
            </a:r>
            <a:br>
              <a:rPr lang="en-US" dirty="0"/>
            </a:br>
            <a:r>
              <a:rPr lang="en-US" sz="2000" dirty="0"/>
              <a:t>William Denson</a:t>
            </a:r>
            <a:br>
              <a:rPr lang="en-US" sz="2000" dirty="0"/>
            </a:br>
            <a:r>
              <a:rPr lang="en-US" sz="2000" dirty="0" err="1"/>
              <a:t>engr</a:t>
            </a:r>
            <a:r>
              <a:rPr lang="en-US" sz="2000" dirty="0"/>
              <a:t> 491</a:t>
            </a:r>
            <a:endParaRPr lang="en-US" dirty="0"/>
          </a:p>
        </p:txBody>
      </p:sp>
    </p:spTree>
    <p:extLst>
      <p:ext uri="{BB962C8B-B14F-4D97-AF65-F5344CB8AC3E}">
        <p14:creationId xmlns:p14="http://schemas.microsoft.com/office/powerpoint/2010/main" val="2323907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ED82F-9749-EB52-73F9-D75B773F11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71E2FC-8ECB-0CCC-C4AC-BF7CDA6A3B48}"/>
              </a:ext>
            </a:extLst>
          </p:cNvPr>
          <p:cNvSpPr>
            <a:spLocks noGrp="1"/>
          </p:cNvSpPr>
          <p:nvPr>
            <p:ph type="title"/>
          </p:nvPr>
        </p:nvSpPr>
        <p:spPr>
          <a:xfrm>
            <a:off x="1352282" y="1072111"/>
            <a:ext cx="9350062" cy="1284724"/>
          </a:xfrm>
        </p:spPr>
        <p:txBody>
          <a:bodyPr vert="horz" lIns="109728" tIns="109728" rIns="109728" bIns="91440" rtlCol="0" anchor="ctr">
            <a:normAutofit/>
          </a:bodyPr>
          <a:lstStyle/>
          <a:p>
            <a:r>
              <a:rPr lang="en-US" u="sng" dirty="0"/>
              <a:t>MOC3021</a:t>
            </a:r>
            <a:endParaRPr lang="en-US" dirty="0"/>
          </a:p>
        </p:txBody>
      </p:sp>
      <p:sp>
        <p:nvSpPr>
          <p:cNvPr id="8" name="Content Placeholder 7">
            <a:extLst>
              <a:ext uri="{FF2B5EF4-FFF2-40B4-BE49-F238E27FC236}">
                <a16:creationId xmlns:a16="http://schemas.microsoft.com/office/drawing/2014/main" id="{29F0751E-6320-BC7D-4671-B8545D5E0D67}"/>
              </a:ext>
            </a:extLst>
          </p:cNvPr>
          <p:cNvSpPr>
            <a:spLocks noGrp="1"/>
          </p:cNvSpPr>
          <p:nvPr>
            <p:ph sz="quarter" idx="18"/>
          </p:nvPr>
        </p:nvSpPr>
        <p:spPr>
          <a:xfrm>
            <a:off x="1542563" y="2590801"/>
            <a:ext cx="3943837" cy="3694090"/>
          </a:xfrm>
        </p:spPr>
        <p:txBody>
          <a:bodyPr/>
          <a:lstStyle/>
          <a:p>
            <a:r>
              <a:rPr lang="en-US" dirty="0"/>
              <a:t>Photo reference: </a:t>
            </a:r>
          </a:p>
          <a:p>
            <a:r>
              <a:rPr lang="en-US" u="sng" dirty="0">
                <a:hlinkClick r:id="rId3"/>
              </a:rPr>
              <a:t>https://www.farnell.com/datasheets/97984.pdf</a:t>
            </a:r>
            <a:endParaRPr lang="en-US" dirty="0"/>
          </a:p>
          <a:p>
            <a:endParaRPr lang="en-US" dirty="0"/>
          </a:p>
        </p:txBody>
      </p:sp>
      <p:pic>
        <p:nvPicPr>
          <p:cNvPr id="11" name="Picture 10" descr="A close-up of a computer&#10;&#10;AI-generated content may be incorrect.">
            <a:extLst>
              <a:ext uri="{FF2B5EF4-FFF2-40B4-BE49-F238E27FC236}">
                <a16:creationId xmlns:a16="http://schemas.microsoft.com/office/drawing/2014/main" id="{7E603D21-2376-3C87-739E-4ACC7EB29D4C}"/>
              </a:ext>
            </a:extLst>
          </p:cNvPr>
          <p:cNvPicPr>
            <a:picLocks noChangeAspect="1"/>
          </p:cNvPicPr>
          <p:nvPr/>
        </p:nvPicPr>
        <p:blipFill>
          <a:blip r:embed="rId4"/>
          <a:stretch>
            <a:fillRect/>
          </a:stretch>
        </p:blipFill>
        <p:spPr>
          <a:xfrm>
            <a:off x="6096000" y="2356834"/>
            <a:ext cx="5760720" cy="4266395"/>
          </a:xfrm>
          <a:prstGeom prst="rect">
            <a:avLst/>
          </a:prstGeom>
        </p:spPr>
      </p:pic>
    </p:spTree>
    <p:extLst>
      <p:ext uri="{BB962C8B-B14F-4D97-AF65-F5344CB8AC3E}">
        <p14:creationId xmlns:p14="http://schemas.microsoft.com/office/powerpoint/2010/main" val="3138428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6D18A-C6C4-02E9-FE1A-C65FBE9634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D608CE-FE8C-9CDA-BADF-CC41F2370CF7}"/>
              </a:ext>
            </a:extLst>
          </p:cNvPr>
          <p:cNvSpPr>
            <a:spLocks noGrp="1"/>
          </p:cNvSpPr>
          <p:nvPr>
            <p:ph type="title"/>
          </p:nvPr>
        </p:nvSpPr>
        <p:spPr>
          <a:xfrm>
            <a:off x="1352282" y="1072111"/>
            <a:ext cx="9350062" cy="1284724"/>
          </a:xfrm>
        </p:spPr>
        <p:txBody>
          <a:bodyPr vert="horz" lIns="109728" tIns="109728" rIns="109728" bIns="91440" rtlCol="0" anchor="ctr">
            <a:normAutofit/>
          </a:bodyPr>
          <a:lstStyle/>
          <a:p>
            <a:r>
              <a:rPr lang="en-US" u="sng" dirty="0" err="1"/>
              <a:t>Triac</a:t>
            </a:r>
            <a:r>
              <a:rPr lang="en-US" u="sng" dirty="0"/>
              <a:t> BTA16-600</a:t>
            </a:r>
            <a:endParaRPr lang="en-US" dirty="0"/>
          </a:p>
        </p:txBody>
      </p:sp>
      <p:sp>
        <p:nvSpPr>
          <p:cNvPr id="8" name="Content Placeholder 7">
            <a:extLst>
              <a:ext uri="{FF2B5EF4-FFF2-40B4-BE49-F238E27FC236}">
                <a16:creationId xmlns:a16="http://schemas.microsoft.com/office/drawing/2014/main" id="{7EB3F6E6-2CDF-9AD7-67F0-AA1BBB6673CC}"/>
              </a:ext>
            </a:extLst>
          </p:cNvPr>
          <p:cNvSpPr>
            <a:spLocks noGrp="1"/>
          </p:cNvSpPr>
          <p:nvPr>
            <p:ph sz="quarter" idx="18"/>
          </p:nvPr>
        </p:nvSpPr>
        <p:spPr>
          <a:xfrm>
            <a:off x="1542563" y="2590801"/>
            <a:ext cx="3943837" cy="3694090"/>
          </a:xfrm>
        </p:spPr>
        <p:txBody>
          <a:bodyPr/>
          <a:lstStyle/>
          <a:p>
            <a:r>
              <a:rPr lang="en-US" dirty="0"/>
              <a:t>Photo reference: </a:t>
            </a:r>
          </a:p>
          <a:p>
            <a:r>
              <a:rPr lang="en-US" dirty="0"/>
              <a:t>Image credit: ON Semiconductor</a:t>
            </a:r>
          </a:p>
          <a:p>
            <a:endParaRPr lang="en-US" dirty="0"/>
          </a:p>
        </p:txBody>
      </p:sp>
      <p:pic>
        <p:nvPicPr>
          <p:cNvPr id="3" name="Picture 2">
            <a:extLst>
              <a:ext uri="{FF2B5EF4-FFF2-40B4-BE49-F238E27FC236}">
                <a16:creationId xmlns:a16="http://schemas.microsoft.com/office/drawing/2014/main" id="{A5D9E156-44C4-D33A-FB97-A6B52A075B6F}"/>
              </a:ext>
            </a:extLst>
          </p:cNvPr>
          <p:cNvPicPr>
            <a:picLocks noChangeAspect="1"/>
          </p:cNvPicPr>
          <p:nvPr/>
        </p:nvPicPr>
        <p:blipFill>
          <a:blip r:embed="rId3"/>
          <a:stretch>
            <a:fillRect/>
          </a:stretch>
        </p:blipFill>
        <p:spPr>
          <a:xfrm>
            <a:off x="6027313" y="1269553"/>
            <a:ext cx="5943600" cy="5168900"/>
          </a:xfrm>
          <a:prstGeom prst="rect">
            <a:avLst/>
          </a:prstGeom>
        </p:spPr>
      </p:pic>
    </p:spTree>
    <p:extLst>
      <p:ext uri="{BB962C8B-B14F-4D97-AF65-F5344CB8AC3E}">
        <p14:creationId xmlns:p14="http://schemas.microsoft.com/office/powerpoint/2010/main" val="1740860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8DDDD-6524-CE95-766F-9F9E705DCA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40FAF8-758E-F568-44FC-0A714ADB9ED6}"/>
              </a:ext>
            </a:extLst>
          </p:cNvPr>
          <p:cNvSpPr>
            <a:spLocks noGrp="1"/>
          </p:cNvSpPr>
          <p:nvPr>
            <p:ph type="title"/>
          </p:nvPr>
        </p:nvSpPr>
        <p:spPr>
          <a:xfrm>
            <a:off x="1352282" y="1072111"/>
            <a:ext cx="9350062" cy="1284724"/>
          </a:xfrm>
        </p:spPr>
        <p:txBody>
          <a:bodyPr vert="horz" lIns="109728" tIns="109728" rIns="109728" bIns="91440" rtlCol="0" anchor="ctr">
            <a:normAutofit/>
          </a:bodyPr>
          <a:lstStyle/>
          <a:p>
            <a:r>
              <a:rPr lang="en-US" u="sng" dirty="0" err="1"/>
              <a:t>Triac</a:t>
            </a:r>
            <a:r>
              <a:rPr lang="en-US" u="sng" dirty="0"/>
              <a:t> BTA16-600</a:t>
            </a:r>
            <a:endParaRPr lang="en-US" dirty="0"/>
          </a:p>
        </p:txBody>
      </p:sp>
      <p:sp>
        <p:nvSpPr>
          <p:cNvPr id="8" name="Content Placeholder 7">
            <a:extLst>
              <a:ext uri="{FF2B5EF4-FFF2-40B4-BE49-F238E27FC236}">
                <a16:creationId xmlns:a16="http://schemas.microsoft.com/office/drawing/2014/main" id="{C7DA8BFD-CD80-4368-F855-B2977066316B}"/>
              </a:ext>
            </a:extLst>
          </p:cNvPr>
          <p:cNvSpPr>
            <a:spLocks noGrp="1"/>
          </p:cNvSpPr>
          <p:nvPr>
            <p:ph sz="quarter" idx="18"/>
          </p:nvPr>
        </p:nvSpPr>
        <p:spPr>
          <a:xfrm>
            <a:off x="1542563" y="2590801"/>
            <a:ext cx="3943837" cy="3694090"/>
          </a:xfrm>
        </p:spPr>
        <p:txBody>
          <a:bodyPr/>
          <a:lstStyle/>
          <a:p>
            <a:r>
              <a:rPr lang="en-US" dirty="0"/>
              <a:t>Photo reference: </a:t>
            </a:r>
          </a:p>
          <a:p>
            <a:r>
              <a:rPr lang="en-US" dirty="0"/>
              <a:t>Image credit: ON Semiconductor</a:t>
            </a:r>
          </a:p>
          <a:p>
            <a:endParaRPr lang="en-US" dirty="0"/>
          </a:p>
        </p:txBody>
      </p:sp>
      <p:pic>
        <p:nvPicPr>
          <p:cNvPr id="4" name="Picture 3" descr="A screenshot of a computer&#10;&#10;AI-generated content may be incorrect.">
            <a:extLst>
              <a:ext uri="{FF2B5EF4-FFF2-40B4-BE49-F238E27FC236}">
                <a16:creationId xmlns:a16="http://schemas.microsoft.com/office/drawing/2014/main" id="{576BF9D7-46C2-0482-21F5-63B7A610CD16}"/>
              </a:ext>
            </a:extLst>
          </p:cNvPr>
          <p:cNvPicPr>
            <a:picLocks noChangeAspect="1"/>
          </p:cNvPicPr>
          <p:nvPr/>
        </p:nvPicPr>
        <p:blipFill>
          <a:blip r:embed="rId3"/>
          <a:stretch>
            <a:fillRect/>
          </a:stretch>
        </p:blipFill>
        <p:spPr>
          <a:xfrm>
            <a:off x="6027313" y="2786827"/>
            <a:ext cx="5913120" cy="2263140"/>
          </a:xfrm>
          <a:prstGeom prst="rect">
            <a:avLst/>
          </a:prstGeom>
        </p:spPr>
      </p:pic>
    </p:spTree>
    <p:extLst>
      <p:ext uri="{BB962C8B-B14F-4D97-AF65-F5344CB8AC3E}">
        <p14:creationId xmlns:p14="http://schemas.microsoft.com/office/powerpoint/2010/main" val="2170648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AC0C3-E116-83E4-E8C8-EE56BC294A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60E95D-FA17-B45C-4297-75E6FF3A2B0C}"/>
              </a:ext>
            </a:extLst>
          </p:cNvPr>
          <p:cNvSpPr>
            <a:spLocks noGrp="1"/>
          </p:cNvSpPr>
          <p:nvPr>
            <p:ph type="title"/>
          </p:nvPr>
        </p:nvSpPr>
        <p:spPr>
          <a:xfrm>
            <a:off x="1352282" y="1072111"/>
            <a:ext cx="9350062" cy="1284724"/>
          </a:xfrm>
        </p:spPr>
        <p:txBody>
          <a:bodyPr vert="horz" lIns="109728" tIns="109728" rIns="109728" bIns="91440" rtlCol="0" anchor="ctr">
            <a:normAutofit/>
          </a:bodyPr>
          <a:lstStyle/>
          <a:p>
            <a:r>
              <a:rPr lang="en-US" u="sng" dirty="0"/>
              <a:t>Ground:</a:t>
            </a:r>
            <a:br>
              <a:rPr lang="en-US" dirty="0"/>
            </a:br>
            <a:endParaRPr lang="en-US" dirty="0"/>
          </a:p>
        </p:txBody>
      </p:sp>
      <p:sp>
        <p:nvSpPr>
          <p:cNvPr id="8" name="Content Placeholder 7">
            <a:extLst>
              <a:ext uri="{FF2B5EF4-FFF2-40B4-BE49-F238E27FC236}">
                <a16:creationId xmlns:a16="http://schemas.microsoft.com/office/drawing/2014/main" id="{A5D3BB7D-957E-1742-29B7-770C7FD43756}"/>
              </a:ext>
            </a:extLst>
          </p:cNvPr>
          <p:cNvSpPr>
            <a:spLocks noGrp="1"/>
          </p:cNvSpPr>
          <p:nvPr>
            <p:ph sz="quarter" idx="18"/>
          </p:nvPr>
        </p:nvSpPr>
        <p:spPr>
          <a:xfrm>
            <a:off x="1542563" y="2590801"/>
            <a:ext cx="5643848" cy="3694090"/>
          </a:xfrm>
        </p:spPr>
        <p:txBody>
          <a:bodyPr/>
          <a:lstStyle/>
          <a:p>
            <a:r>
              <a:rPr lang="en-US" dirty="0"/>
              <a:t>Ground to be off of 5V or neutral from AC mains?</a:t>
            </a:r>
          </a:p>
          <a:p>
            <a:endParaRPr lang="en-US" dirty="0"/>
          </a:p>
        </p:txBody>
      </p:sp>
    </p:spTree>
    <p:extLst>
      <p:ext uri="{BB962C8B-B14F-4D97-AF65-F5344CB8AC3E}">
        <p14:creationId xmlns:p14="http://schemas.microsoft.com/office/powerpoint/2010/main" val="410877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E09F389-9A2B-0B09-B73E-3C8A94FBD6F2}"/>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140AA0-C7FD-43AA-A998-4A51E1AD3F54}"/>
              </a:ext>
            </a:extLst>
          </p:cNvPr>
          <p:cNvSpPr>
            <a:spLocks noGrp="1"/>
          </p:cNvSpPr>
          <p:nvPr>
            <p:ph type="title"/>
          </p:nvPr>
        </p:nvSpPr>
        <p:spPr>
          <a:xfrm>
            <a:off x="1434622" y="1113327"/>
            <a:ext cx="4862811" cy="2019488"/>
          </a:xfrm>
        </p:spPr>
        <p:txBody>
          <a:bodyPr vert="horz" lIns="109728" tIns="109728" rIns="109728" bIns="91440" rtlCol="0" anchor="ctr">
            <a:normAutofit/>
          </a:bodyPr>
          <a:lstStyle/>
          <a:p>
            <a:pPr>
              <a:lnSpc>
                <a:spcPct val="150000"/>
              </a:lnSpc>
            </a:pPr>
            <a:r>
              <a:rPr lang="en-US" sz="3600" u="sng" dirty="0"/>
              <a:t>Enclosure:</a:t>
            </a:r>
            <a:br>
              <a:rPr lang="en-US" sz="3600" dirty="0"/>
            </a:br>
            <a:endParaRPr lang="en-US" sz="3600" dirty="0"/>
          </a:p>
        </p:txBody>
      </p:sp>
      <p:sp>
        <p:nvSpPr>
          <p:cNvPr id="21" name="Rectangle 20">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A42A001E-49AB-F839-5850-C190D7D4F020}"/>
              </a:ext>
            </a:extLst>
          </p:cNvPr>
          <p:cNvSpPr>
            <a:spLocks noGrp="1"/>
          </p:cNvSpPr>
          <p:nvPr>
            <p:ph sz="quarter" idx="18"/>
          </p:nvPr>
        </p:nvSpPr>
        <p:spPr>
          <a:xfrm>
            <a:off x="1434622" y="3707541"/>
            <a:ext cx="5117253" cy="2505801"/>
          </a:xfrm>
        </p:spPr>
        <p:txBody>
          <a:bodyPr vert="horz" lIns="109728" tIns="109728" rIns="109728" bIns="91440" rtlCol="0" anchor="ctr">
            <a:normAutofit/>
          </a:bodyPr>
          <a:lstStyle/>
          <a:p>
            <a:pPr>
              <a:lnSpc>
                <a:spcPct val="140000"/>
              </a:lnSpc>
            </a:pPr>
            <a:r>
              <a:rPr lang="en-US" dirty="0"/>
              <a:t>No proper enclosure utilized; used Tupperware drilled through for temporary containment. I am aware of other members of our group working on a suitable enclosure.</a:t>
            </a:r>
          </a:p>
          <a:p>
            <a:pPr>
              <a:lnSpc>
                <a:spcPct val="140000"/>
              </a:lnSpc>
            </a:pPr>
            <a:endParaRPr lang="en-US" dirty="0"/>
          </a:p>
        </p:txBody>
      </p:sp>
      <p:sp>
        <p:nvSpPr>
          <p:cNvPr id="31" name="Rectangle 30">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597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69EFF28-55AE-9BB4-9DB5-34C468B179AE}"/>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US"/>
          </a:p>
        </p:txBody>
      </p:sp>
      <p:sp>
        <p:nvSpPr>
          <p:cNvPr id="42" name="Rectangle 41">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42">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6"/>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A95DD1-C93A-5B02-BBD7-0CCFEF5412D6}"/>
              </a:ext>
            </a:extLst>
          </p:cNvPr>
          <p:cNvSpPr>
            <a:spLocks noGrp="1"/>
          </p:cNvSpPr>
          <p:nvPr>
            <p:ph type="title"/>
          </p:nvPr>
        </p:nvSpPr>
        <p:spPr>
          <a:xfrm>
            <a:off x="1635103" y="1057522"/>
            <a:ext cx="4741843" cy="2173433"/>
          </a:xfrm>
        </p:spPr>
        <p:txBody>
          <a:bodyPr vert="horz" lIns="109728" tIns="109728" rIns="109728" bIns="91440" rtlCol="0" anchor="ctr">
            <a:normAutofit/>
          </a:bodyPr>
          <a:lstStyle/>
          <a:p>
            <a:pPr>
              <a:lnSpc>
                <a:spcPct val="125000"/>
              </a:lnSpc>
            </a:pPr>
            <a:r>
              <a:rPr lang="en-US" sz="4400" b="0" u="sng" cap="all"/>
              <a:t>Enclosure:</a:t>
            </a:r>
            <a:br>
              <a:rPr lang="en-US" sz="4400" b="0" cap="all"/>
            </a:br>
            <a:endParaRPr lang="en-US" sz="4400" b="0" cap="all"/>
          </a:p>
        </p:txBody>
      </p:sp>
      <p:sp>
        <p:nvSpPr>
          <p:cNvPr id="45" name="Rectangle 44">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E1E5DE2-A148-4DE9-B743-4A00C8F28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2568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8732429-C262-46F4-8248-A2B326890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058" y="3419271"/>
            <a:ext cx="5374942" cy="343872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5A56255-4961-41E1-887B-7319F23C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DA88B9B-AB70-4E8F-8499-E6548244D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55263"/>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ircuit board with wires and a plastic container&#10;&#10;AI-generated content may be incorrect.">
            <a:extLst>
              <a:ext uri="{FF2B5EF4-FFF2-40B4-BE49-F238E27FC236}">
                <a16:creationId xmlns:a16="http://schemas.microsoft.com/office/drawing/2014/main" id="{22D4C107-C600-BA26-4754-7B7CC0DC5BDF}"/>
              </a:ext>
            </a:extLst>
          </p:cNvPr>
          <p:cNvPicPr>
            <a:picLocks noChangeAspect="1"/>
          </p:cNvPicPr>
          <p:nvPr/>
        </p:nvPicPr>
        <p:blipFill>
          <a:blip r:embed="rId3"/>
          <a:stretch>
            <a:fillRect/>
          </a:stretch>
        </p:blipFill>
        <p:spPr>
          <a:xfrm>
            <a:off x="1510189" y="3862805"/>
            <a:ext cx="6052031" cy="2723413"/>
          </a:xfrm>
          <a:prstGeom prst="rect">
            <a:avLst/>
          </a:prstGeom>
        </p:spPr>
      </p:pic>
      <p:pic>
        <p:nvPicPr>
          <p:cNvPr id="7" name="Picture 6" descr="A plastic container with a black device inside&#10;&#10;AI-generated content may be incorrect.">
            <a:extLst>
              <a:ext uri="{FF2B5EF4-FFF2-40B4-BE49-F238E27FC236}">
                <a16:creationId xmlns:a16="http://schemas.microsoft.com/office/drawing/2014/main" id="{EA98A626-F27E-DB99-F42B-42D288EE7066}"/>
              </a:ext>
            </a:extLst>
          </p:cNvPr>
          <p:cNvPicPr>
            <a:picLocks noChangeAspect="1"/>
          </p:cNvPicPr>
          <p:nvPr/>
        </p:nvPicPr>
        <p:blipFill>
          <a:blip r:embed="rId4"/>
          <a:stretch>
            <a:fillRect/>
          </a:stretch>
        </p:blipFill>
        <p:spPr>
          <a:xfrm rot="5400000">
            <a:off x="6824420" y="2111790"/>
            <a:ext cx="5854270" cy="2634420"/>
          </a:xfrm>
          <a:prstGeom prst="rect">
            <a:avLst/>
          </a:prstGeom>
        </p:spPr>
      </p:pic>
    </p:spTree>
    <p:extLst>
      <p:ext uri="{BB962C8B-B14F-4D97-AF65-F5344CB8AC3E}">
        <p14:creationId xmlns:p14="http://schemas.microsoft.com/office/powerpoint/2010/main" val="2263527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DFD91-9F04-E825-8FF2-ABAACE4A2B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AC6B3-D219-7B8C-7B24-095ED03F928B}"/>
              </a:ext>
            </a:extLst>
          </p:cNvPr>
          <p:cNvSpPr>
            <a:spLocks noGrp="1"/>
          </p:cNvSpPr>
          <p:nvPr>
            <p:ph type="title"/>
          </p:nvPr>
        </p:nvSpPr>
        <p:spPr>
          <a:xfrm>
            <a:off x="1352282" y="1072111"/>
            <a:ext cx="9350062" cy="1284724"/>
          </a:xfrm>
        </p:spPr>
        <p:txBody>
          <a:bodyPr vert="horz" lIns="109728" tIns="109728" rIns="109728" bIns="91440" rtlCol="0" anchor="ctr">
            <a:normAutofit/>
          </a:bodyPr>
          <a:lstStyle/>
          <a:p>
            <a:r>
              <a:rPr lang="en-US" u="sng" dirty="0"/>
              <a:t>Testing:</a:t>
            </a:r>
            <a:br>
              <a:rPr lang="en-US" dirty="0"/>
            </a:br>
            <a:endParaRPr lang="en-US" dirty="0"/>
          </a:p>
        </p:txBody>
      </p:sp>
      <p:pic>
        <p:nvPicPr>
          <p:cNvPr id="4" name="Picture 3" descr="A grey scale with a red and black device on the floor&#10;&#10;AI-generated content may be incorrect.">
            <a:extLst>
              <a:ext uri="{FF2B5EF4-FFF2-40B4-BE49-F238E27FC236}">
                <a16:creationId xmlns:a16="http://schemas.microsoft.com/office/drawing/2014/main" id="{5EC54B38-9B92-3B33-E878-BAE11858D0FC}"/>
              </a:ext>
            </a:extLst>
          </p:cNvPr>
          <p:cNvPicPr>
            <a:picLocks noChangeAspect="1"/>
          </p:cNvPicPr>
          <p:nvPr/>
        </p:nvPicPr>
        <p:blipFill>
          <a:blip r:embed="rId3"/>
          <a:stretch>
            <a:fillRect/>
          </a:stretch>
        </p:blipFill>
        <p:spPr>
          <a:xfrm>
            <a:off x="2292439" y="2540357"/>
            <a:ext cx="8714704" cy="3921617"/>
          </a:xfrm>
          <a:prstGeom prst="rect">
            <a:avLst/>
          </a:prstGeom>
        </p:spPr>
      </p:pic>
    </p:spTree>
    <p:extLst>
      <p:ext uri="{BB962C8B-B14F-4D97-AF65-F5344CB8AC3E}">
        <p14:creationId xmlns:p14="http://schemas.microsoft.com/office/powerpoint/2010/main" val="3652026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92C9E-1841-097A-C680-CEB53FCC3D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51F96-4083-D284-C1FE-60F34C8F95FB}"/>
              </a:ext>
            </a:extLst>
          </p:cNvPr>
          <p:cNvSpPr>
            <a:spLocks noGrp="1"/>
          </p:cNvSpPr>
          <p:nvPr>
            <p:ph type="title"/>
          </p:nvPr>
        </p:nvSpPr>
        <p:spPr>
          <a:xfrm>
            <a:off x="1352282" y="1072111"/>
            <a:ext cx="9350062" cy="1284724"/>
          </a:xfrm>
        </p:spPr>
        <p:txBody>
          <a:bodyPr vert="horz" lIns="109728" tIns="109728" rIns="109728" bIns="91440" rtlCol="0" anchor="ctr">
            <a:normAutofit/>
          </a:bodyPr>
          <a:lstStyle/>
          <a:p>
            <a:r>
              <a:rPr lang="en-US" u="sng" dirty="0"/>
              <a:t>Bulb housing:</a:t>
            </a:r>
            <a:br>
              <a:rPr lang="en-US" dirty="0"/>
            </a:br>
            <a:endParaRPr lang="en-US" dirty="0"/>
          </a:p>
        </p:txBody>
      </p:sp>
      <p:sp>
        <p:nvSpPr>
          <p:cNvPr id="6" name="Content Placeholder 5">
            <a:extLst>
              <a:ext uri="{FF2B5EF4-FFF2-40B4-BE49-F238E27FC236}">
                <a16:creationId xmlns:a16="http://schemas.microsoft.com/office/drawing/2014/main" id="{E77AE78F-B9B9-6A81-0D25-247EF63D794B}"/>
              </a:ext>
            </a:extLst>
          </p:cNvPr>
          <p:cNvSpPr>
            <a:spLocks noGrp="1"/>
          </p:cNvSpPr>
          <p:nvPr>
            <p:ph sz="quarter" idx="18"/>
          </p:nvPr>
        </p:nvSpPr>
        <p:spPr>
          <a:xfrm>
            <a:off x="1078924" y="2356835"/>
            <a:ext cx="6441412" cy="3718557"/>
          </a:xfrm>
        </p:spPr>
        <p:txBody>
          <a:bodyPr/>
          <a:lstStyle/>
          <a:p>
            <a:r>
              <a:rPr lang="en-US" dirty="0"/>
              <a:t>Bulb housing from repurposed lamp; more ideal alternatives can be used from a hardware store such as porcelain light bulb socket bases</a:t>
            </a:r>
          </a:p>
          <a:p>
            <a:r>
              <a:rPr lang="en-US" dirty="0"/>
              <a:t>Photo reference: </a:t>
            </a:r>
          </a:p>
          <a:p>
            <a:r>
              <a:rPr lang="en-US" dirty="0"/>
              <a:t>Walmart</a:t>
            </a:r>
          </a:p>
        </p:txBody>
      </p:sp>
      <p:pic>
        <p:nvPicPr>
          <p:cNvPr id="4098" name="Picture 2" descr="(2 pack) Hyper Tough White Base Porcelain Light Bulb Socket TD35078G, 2.25 in Assembled Product Height, 1-PC">
            <a:extLst>
              <a:ext uri="{FF2B5EF4-FFF2-40B4-BE49-F238E27FC236}">
                <a16:creationId xmlns:a16="http://schemas.microsoft.com/office/drawing/2014/main" id="{1F992DDE-6FD8-E8C4-54F7-DDA09E9A93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6863" y="2646338"/>
            <a:ext cx="3429054" cy="3429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074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BEF3D-8663-3CB5-14A6-5D37EFCE8A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D71F0D-9211-D979-4687-72787A99A3EC}"/>
              </a:ext>
            </a:extLst>
          </p:cNvPr>
          <p:cNvSpPr>
            <a:spLocks noGrp="1"/>
          </p:cNvSpPr>
          <p:nvPr>
            <p:ph type="title"/>
          </p:nvPr>
        </p:nvSpPr>
        <p:spPr>
          <a:xfrm>
            <a:off x="1352282" y="1072111"/>
            <a:ext cx="9350062" cy="1284724"/>
          </a:xfrm>
        </p:spPr>
        <p:txBody>
          <a:bodyPr vert="horz" lIns="109728" tIns="109728" rIns="109728" bIns="91440" rtlCol="0" anchor="ctr">
            <a:normAutofit/>
          </a:bodyPr>
          <a:lstStyle/>
          <a:p>
            <a:r>
              <a:rPr lang="en-US" u="sng" dirty="0"/>
              <a:t>Breadboard layout:</a:t>
            </a:r>
            <a:br>
              <a:rPr lang="en-US" dirty="0"/>
            </a:br>
            <a:endParaRPr lang="en-US" dirty="0"/>
          </a:p>
        </p:txBody>
      </p:sp>
      <p:sp>
        <p:nvSpPr>
          <p:cNvPr id="6" name="Content Placeholder 5">
            <a:extLst>
              <a:ext uri="{FF2B5EF4-FFF2-40B4-BE49-F238E27FC236}">
                <a16:creationId xmlns:a16="http://schemas.microsoft.com/office/drawing/2014/main" id="{BA98C309-DFF4-EC8D-F9E8-606C10964DB5}"/>
              </a:ext>
            </a:extLst>
          </p:cNvPr>
          <p:cNvSpPr>
            <a:spLocks noGrp="1"/>
          </p:cNvSpPr>
          <p:nvPr>
            <p:ph sz="quarter" idx="18"/>
          </p:nvPr>
        </p:nvSpPr>
        <p:spPr>
          <a:xfrm>
            <a:off x="1078924" y="2356835"/>
            <a:ext cx="6441412" cy="3718557"/>
          </a:xfrm>
        </p:spPr>
        <p:txBody>
          <a:bodyPr/>
          <a:lstStyle/>
          <a:p>
            <a:r>
              <a:rPr lang="en-US" dirty="0"/>
              <a:t>Several components are DIP chips with gull leads that are temporarily disconnected from ESP32 ports</a:t>
            </a:r>
          </a:p>
        </p:txBody>
      </p:sp>
      <p:pic>
        <p:nvPicPr>
          <p:cNvPr id="4" name="Picture 3" descr="A yellow circuit board with wires&#10;&#10;AI-generated content may be incorrect.">
            <a:extLst>
              <a:ext uri="{FF2B5EF4-FFF2-40B4-BE49-F238E27FC236}">
                <a16:creationId xmlns:a16="http://schemas.microsoft.com/office/drawing/2014/main" id="{6C8FE0C0-3598-E5EF-F50B-973C55A81BD2}"/>
              </a:ext>
            </a:extLst>
          </p:cNvPr>
          <p:cNvPicPr>
            <a:picLocks noChangeAspect="1"/>
          </p:cNvPicPr>
          <p:nvPr/>
        </p:nvPicPr>
        <p:blipFill>
          <a:blip r:embed="rId3"/>
          <a:stretch>
            <a:fillRect/>
          </a:stretch>
        </p:blipFill>
        <p:spPr>
          <a:xfrm rot="5400000">
            <a:off x="7208681" y="1874681"/>
            <a:ext cx="6880538" cy="3086100"/>
          </a:xfrm>
          <a:prstGeom prst="rect">
            <a:avLst/>
          </a:prstGeom>
        </p:spPr>
      </p:pic>
    </p:spTree>
    <p:extLst>
      <p:ext uri="{BB962C8B-B14F-4D97-AF65-F5344CB8AC3E}">
        <p14:creationId xmlns:p14="http://schemas.microsoft.com/office/powerpoint/2010/main" val="456492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5CFDB-5218-45AE-6BF5-BA58377333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F64B39-4302-DF97-9A86-98C23FCF5E7B}"/>
              </a:ext>
            </a:extLst>
          </p:cNvPr>
          <p:cNvSpPr>
            <a:spLocks noGrp="1"/>
          </p:cNvSpPr>
          <p:nvPr>
            <p:ph type="title"/>
          </p:nvPr>
        </p:nvSpPr>
        <p:spPr>
          <a:xfrm>
            <a:off x="1352282" y="1072111"/>
            <a:ext cx="9350062" cy="1284724"/>
          </a:xfrm>
        </p:spPr>
        <p:txBody>
          <a:bodyPr vert="horz" lIns="109728" tIns="109728" rIns="109728" bIns="91440" rtlCol="0" anchor="ctr">
            <a:normAutofit/>
          </a:bodyPr>
          <a:lstStyle/>
          <a:p>
            <a:r>
              <a:rPr lang="en-US" u="sng" dirty="0"/>
              <a:t>References:</a:t>
            </a:r>
          </a:p>
        </p:txBody>
      </p:sp>
      <p:sp>
        <p:nvSpPr>
          <p:cNvPr id="8" name="Content Placeholder 7">
            <a:extLst>
              <a:ext uri="{FF2B5EF4-FFF2-40B4-BE49-F238E27FC236}">
                <a16:creationId xmlns:a16="http://schemas.microsoft.com/office/drawing/2014/main" id="{A1B44CDE-A36A-2483-2EC4-07C35266031F}"/>
              </a:ext>
            </a:extLst>
          </p:cNvPr>
          <p:cNvSpPr>
            <a:spLocks noGrp="1"/>
          </p:cNvSpPr>
          <p:nvPr>
            <p:ph sz="quarter" idx="18"/>
          </p:nvPr>
        </p:nvSpPr>
        <p:spPr>
          <a:xfrm>
            <a:off x="1542562" y="2590800"/>
            <a:ext cx="9159781" cy="4131971"/>
          </a:xfrm>
        </p:spPr>
        <p:txBody>
          <a:bodyPr>
            <a:normAutofit fontScale="77500" lnSpcReduction="20000"/>
          </a:bodyPr>
          <a:lstStyle/>
          <a:p>
            <a:r>
              <a:rPr lang="en-US" u="sng" dirty="0">
                <a:solidFill>
                  <a:schemeClr val="tx1"/>
                </a:solidFill>
                <a:hlinkClick r:id="rId3">
                  <a:extLst>
                    <a:ext uri="{A12FA001-AC4F-418D-AE19-62706E023703}">
                      <ahyp:hlinkClr xmlns:ahyp="http://schemas.microsoft.com/office/drawing/2018/hyperlinkcolor" val="tx"/>
                    </a:ext>
                  </a:extLst>
                </a:hlinkClick>
              </a:rPr>
              <a:t>https://classes4contractors.com/the-misplaces-fuse/</a:t>
            </a:r>
            <a:endParaRPr lang="en-US" u="sng" dirty="0">
              <a:solidFill>
                <a:schemeClr val="tx1"/>
              </a:solidFill>
            </a:endParaRPr>
          </a:p>
          <a:p>
            <a:r>
              <a:rPr lang="en-US" u="sng" dirty="0">
                <a:solidFill>
                  <a:schemeClr val="tx1"/>
                </a:solidFill>
                <a:hlinkClick r:id="rId4">
                  <a:extLst>
                    <a:ext uri="{A12FA001-AC4F-418D-AE19-62706E023703}">
                      <ahyp:hlinkClr xmlns:ahyp="http://schemas.microsoft.com/office/drawing/2018/hyperlinkcolor" val="tx"/>
                    </a:ext>
                  </a:extLst>
                </a:hlinkClick>
              </a:rPr>
              <a:t>https://www.eevblog.com/forum/beginners/purpose-of-the-base-on-the-opto-transistor-in-an-opto-coupler/</a:t>
            </a:r>
            <a:endParaRPr lang="en-US" u="sng" dirty="0">
              <a:solidFill>
                <a:schemeClr val="tx1"/>
              </a:solidFill>
            </a:endParaRPr>
          </a:p>
          <a:p>
            <a:r>
              <a:rPr lang="en-US" u="sng" dirty="0">
                <a:solidFill>
                  <a:schemeClr val="tx1"/>
                </a:solidFill>
                <a:hlinkClick r:id="rId5">
                  <a:extLst>
                    <a:ext uri="{A12FA001-AC4F-418D-AE19-62706E023703}">
                      <ahyp:hlinkClr xmlns:ahyp="http://schemas.microsoft.com/office/drawing/2018/hyperlinkcolor" val="tx"/>
                    </a:ext>
                  </a:extLst>
                </a:hlinkClick>
              </a:rPr>
              <a:t>https://www.farnell.com/datasheets/97984.pdf</a:t>
            </a:r>
            <a:endParaRPr lang="en-US" u="sng" dirty="0">
              <a:solidFill>
                <a:schemeClr val="tx1"/>
              </a:solidFill>
            </a:endParaRPr>
          </a:p>
          <a:p>
            <a:r>
              <a:rPr lang="en-US" u="sng" dirty="0">
                <a:solidFill>
                  <a:schemeClr val="tx1"/>
                </a:solidFill>
              </a:rPr>
              <a:t>https://www.farnell.com/datasheets/1708247.pdf</a:t>
            </a:r>
          </a:p>
          <a:p>
            <a:r>
              <a:rPr lang="en-US" u="sng" dirty="0">
                <a:solidFill>
                  <a:schemeClr val="tx1"/>
                </a:solidFill>
                <a:hlinkClick r:id="rId6">
                  <a:extLst>
                    <a:ext uri="{A12FA001-AC4F-418D-AE19-62706E023703}">
                      <ahyp:hlinkClr xmlns:ahyp="http://schemas.microsoft.com/office/drawing/2018/hyperlinkcolor" val="tx"/>
                    </a:ext>
                  </a:extLst>
                </a:hlinkClick>
              </a:rPr>
              <a:t>https://www.meanwell.com/Upload/PDF/IRM-05/IRM-05-SPEC.pdf</a:t>
            </a:r>
            <a:endParaRPr lang="en-US" u="sng" dirty="0">
              <a:solidFill>
                <a:schemeClr val="tx1"/>
              </a:solidFill>
            </a:endParaRPr>
          </a:p>
          <a:p>
            <a:r>
              <a:rPr lang="en-US" u="sng" dirty="0">
                <a:solidFill>
                  <a:schemeClr val="tx1"/>
                </a:solidFill>
                <a:hlinkClick r:id="rId7">
                  <a:extLst>
                    <a:ext uri="{A12FA001-AC4F-418D-AE19-62706E023703}">
                      <ahyp:hlinkClr xmlns:ahyp="http://schemas.microsoft.com/office/drawing/2018/hyperlinkcolor" val="tx"/>
                    </a:ext>
                  </a:extLst>
                </a:hlinkClick>
              </a:rPr>
              <a:t>https://www.powerelectronictips.com/tdk-lambda-dont-fuse-the-neutral-wire-faq/</a:t>
            </a:r>
            <a:endParaRPr lang="en-US" u="sng" dirty="0">
              <a:solidFill>
                <a:schemeClr val="tx1"/>
              </a:solidFill>
            </a:endParaRPr>
          </a:p>
          <a:p>
            <a:r>
              <a:rPr lang="en-US" u="sng" dirty="0">
                <a:solidFill>
                  <a:schemeClr val="tx1"/>
                </a:solidFill>
                <a:hlinkClick r:id="rId8">
                  <a:extLst>
                    <a:ext uri="{A12FA001-AC4F-418D-AE19-62706E023703}">
                      <ahyp:hlinkClr xmlns:ahyp="http://schemas.microsoft.com/office/drawing/2018/hyperlinkcolor" val="tx"/>
                    </a:ext>
                  </a:extLst>
                </a:hlinkClick>
              </a:rPr>
              <a:t>https://www.vishay.com/docs/83608/83608.pdf</a:t>
            </a:r>
            <a:endParaRPr lang="en-US" u="sng" dirty="0">
              <a:solidFill>
                <a:schemeClr val="tx1"/>
              </a:solidFill>
            </a:endParaRPr>
          </a:p>
          <a:p>
            <a:r>
              <a:rPr lang="en-US" u="sng" dirty="0">
                <a:solidFill>
                  <a:schemeClr val="tx1"/>
                </a:solidFill>
              </a:rPr>
              <a:t>https://www.walmart.com/ip/Hyper-Tough-White-Base-Porcelain-Light-Bulb-Socket-TD35078G-2-25-in-Assembled-Product-Height-1-PC/15024453460?action=SignIn&amp;rm=true</a:t>
            </a:r>
          </a:p>
          <a:p>
            <a:endParaRPr lang="en-US" u="sng" dirty="0">
              <a:solidFill>
                <a:schemeClr val="tx1"/>
              </a:solidFill>
            </a:endParaRPr>
          </a:p>
          <a:p>
            <a:endParaRPr lang="en-US" dirty="0"/>
          </a:p>
        </p:txBody>
      </p:sp>
    </p:spTree>
    <p:extLst>
      <p:ext uri="{BB962C8B-B14F-4D97-AF65-F5344CB8AC3E}">
        <p14:creationId xmlns:p14="http://schemas.microsoft.com/office/powerpoint/2010/main" val="2274571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E6B89-9484-4E50-8387-C55E031D8549}"/>
              </a:ext>
            </a:extLst>
          </p:cNvPr>
          <p:cNvSpPr>
            <a:spLocks noGrp="1"/>
          </p:cNvSpPr>
          <p:nvPr>
            <p:ph type="title"/>
          </p:nvPr>
        </p:nvSpPr>
        <p:spPr/>
        <p:txBody>
          <a:bodyPr>
            <a:normAutofit/>
          </a:bodyPr>
          <a:lstStyle/>
          <a:p>
            <a:r>
              <a:rPr lang="en-US" dirty="0"/>
              <a:t>Purpose</a:t>
            </a:r>
          </a:p>
        </p:txBody>
      </p:sp>
      <p:sp>
        <p:nvSpPr>
          <p:cNvPr id="5" name="Content Placeholder 4">
            <a:extLst>
              <a:ext uri="{FF2B5EF4-FFF2-40B4-BE49-F238E27FC236}">
                <a16:creationId xmlns:a16="http://schemas.microsoft.com/office/drawing/2014/main" id="{30EB58E2-A9A0-481A-8B5B-381B836CE40B}"/>
              </a:ext>
            </a:extLst>
          </p:cNvPr>
          <p:cNvSpPr>
            <a:spLocks noGrp="1"/>
          </p:cNvSpPr>
          <p:nvPr>
            <p:ph sz="quarter" idx="14"/>
          </p:nvPr>
        </p:nvSpPr>
        <p:spPr/>
        <p:txBody>
          <a:bodyPr>
            <a:normAutofit fontScale="62500" lnSpcReduction="20000"/>
          </a:bodyPr>
          <a:lstStyle/>
          <a:p>
            <a:r>
              <a:rPr lang="en-US" dirty="0"/>
              <a:t>General build that is not complete – this will not serve as our standard model for the group, just my personal contribution for this week’s assignment. Found hiccups along the way documented some of my learning lessons. Some parts from the BoM do not have pin connections to the ESP32 C6; convention for which pins and input from the group is highly appreciated. Other decisions regarding the ground and miscellaneous connections are notated. The more components received (within budgetary constraints), the better the I can follow </a:t>
            </a:r>
            <a:r>
              <a:rPr lang="en-US"/>
              <a:t>the BoM.</a:t>
            </a:r>
            <a:endParaRPr lang="en-US" dirty="0"/>
          </a:p>
          <a:p>
            <a:r>
              <a:rPr lang="en-US" dirty="0"/>
              <a:t>Several slides just show product spec sheets I found were helpful for assembly.</a:t>
            </a:r>
          </a:p>
          <a:p>
            <a:endParaRPr lang="en-US" dirty="0"/>
          </a:p>
        </p:txBody>
      </p:sp>
    </p:spTree>
    <p:extLst>
      <p:ext uri="{BB962C8B-B14F-4D97-AF65-F5344CB8AC3E}">
        <p14:creationId xmlns:p14="http://schemas.microsoft.com/office/powerpoint/2010/main" val="3318299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US"/>
          </a:p>
        </p:txBody>
      </p:sp>
      <p:sp>
        <p:nvSpPr>
          <p:cNvPr id="17" name="Rectangle 16">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6"/>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C3FEA0-7598-38E3-9E96-DB1A5DFC9A6E}"/>
              </a:ext>
            </a:extLst>
          </p:cNvPr>
          <p:cNvSpPr>
            <a:spLocks noGrp="1"/>
          </p:cNvSpPr>
          <p:nvPr>
            <p:ph type="title"/>
          </p:nvPr>
        </p:nvSpPr>
        <p:spPr>
          <a:xfrm>
            <a:off x="1635103" y="1057522"/>
            <a:ext cx="4741843" cy="2173433"/>
          </a:xfrm>
        </p:spPr>
        <p:txBody>
          <a:bodyPr vert="horz" lIns="109728" tIns="109728" rIns="109728" bIns="91440" rtlCol="0" anchor="ctr">
            <a:normAutofit/>
          </a:bodyPr>
          <a:lstStyle/>
          <a:p>
            <a:pPr>
              <a:lnSpc>
                <a:spcPct val="125000"/>
              </a:lnSpc>
            </a:pPr>
            <a:r>
              <a:rPr lang="en-US" sz="4400" b="0" cap="all"/>
              <a:t>Tools</a:t>
            </a:r>
          </a:p>
        </p:txBody>
      </p:sp>
      <p:sp>
        <p:nvSpPr>
          <p:cNvPr id="23" name="Rectangle 22">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1E5DE2-A148-4DE9-B743-4A00C8F28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2568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box and wires on a green container&#10;&#10;AI-generated content may be incorrect.">
            <a:extLst>
              <a:ext uri="{FF2B5EF4-FFF2-40B4-BE49-F238E27FC236}">
                <a16:creationId xmlns:a16="http://schemas.microsoft.com/office/drawing/2014/main" id="{E7F88971-35A9-C2FB-E885-E01A8EE55AB8}"/>
              </a:ext>
            </a:extLst>
          </p:cNvPr>
          <p:cNvPicPr>
            <a:picLocks noGrp="1" noChangeAspect="1"/>
          </p:cNvPicPr>
          <p:nvPr>
            <p:ph sz="quarter" idx="17"/>
          </p:nvPr>
        </p:nvPicPr>
        <p:blipFill>
          <a:blip r:embed="rId2"/>
          <a:srcRect l="8818" r="16287"/>
          <a:stretch>
            <a:fillRect/>
          </a:stretch>
        </p:blipFill>
        <p:spPr>
          <a:xfrm>
            <a:off x="1070774" y="3419271"/>
            <a:ext cx="5723218" cy="3438729"/>
          </a:xfrm>
          <a:prstGeom prst="rect">
            <a:avLst/>
          </a:prstGeom>
        </p:spPr>
      </p:pic>
      <p:sp>
        <p:nvSpPr>
          <p:cNvPr id="29" name="Rectangle 28">
            <a:extLst>
              <a:ext uri="{FF2B5EF4-FFF2-40B4-BE49-F238E27FC236}">
                <a16:creationId xmlns:a16="http://schemas.microsoft.com/office/drawing/2014/main" id="{D5A56255-4961-41E1-887B-7319F23C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box with a variety of tools on it&#10;&#10;AI-generated content may be incorrect.">
            <a:extLst>
              <a:ext uri="{FF2B5EF4-FFF2-40B4-BE49-F238E27FC236}">
                <a16:creationId xmlns:a16="http://schemas.microsoft.com/office/drawing/2014/main" id="{B653603E-9073-E0D3-71A4-295BB0C541FB}"/>
              </a:ext>
            </a:extLst>
          </p:cNvPr>
          <p:cNvPicPr>
            <a:picLocks noGrp="1" noChangeAspect="1"/>
          </p:cNvPicPr>
          <p:nvPr>
            <p:ph sz="quarter" idx="18"/>
          </p:nvPr>
        </p:nvPicPr>
        <p:blipFill>
          <a:blip r:embed="rId3"/>
          <a:srcRect l="28501" r="1" b="1"/>
          <a:stretch>
            <a:fillRect/>
          </a:stretch>
        </p:blipFill>
        <p:spPr>
          <a:xfrm>
            <a:off x="6859936" y="-2"/>
            <a:ext cx="5332064" cy="3355897"/>
          </a:xfrm>
          <a:prstGeom prst="rect">
            <a:avLst/>
          </a:prstGeom>
        </p:spPr>
      </p:pic>
      <p:sp>
        <p:nvSpPr>
          <p:cNvPr id="31" name="Rectangle 30">
            <a:extLst>
              <a:ext uri="{FF2B5EF4-FFF2-40B4-BE49-F238E27FC236}">
                <a16:creationId xmlns:a16="http://schemas.microsoft.com/office/drawing/2014/main" id="{0DA88B9B-AB70-4E8F-8499-E6548244D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55263"/>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9294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3310525-CB41-9161-A6E8-608976C3B6BB}"/>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US"/>
          </a:p>
        </p:txBody>
      </p:sp>
      <p:sp>
        <p:nvSpPr>
          <p:cNvPr id="54" name="Rectangle 53">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6" name="Rectangle 55">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2FF57-6A67-24F2-BB91-6DA65CD6C340}"/>
              </a:ext>
            </a:extLst>
          </p:cNvPr>
          <p:cNvSpPr>
            <a:spLocks noGrp="1"/>
          </p:cNvSpPr>
          <p:nvPr>
            <p:ph type="title"/>
          </p:nvPr>
        </p:nvSpPr>
        <p:spPr>
          <a:xfrm>
            <a:off x="1635103" y="1057522"/>
            <a:ext cx="4741843" cy="2173433"/>
          </a:xfrm>
        </p:spPr>
        <p:txBody>
          <a:bodyPr vert="horz" lIns="109728" tIns="109728" rIns="109728" bIns="91440" rtlCol="0" anchor="ctr">
            <a:normAutofit/>
          </a:bodyPr>
          <a:lstStyle/>
          <a:p>
            <a:pPr>
              <a:lnSpc>
                <a:spcPct val="125000"/>
              </a:lnSpc>
            </a:pPr>
            <a:r>
              <a:rPr lang="en-US" sz="4400" b="0" cap="all" dirty="0"/>
              <a:t>Soldering</a:t>
            </a:r>
          </a:p>
        </p:txBody>
      </p:sp>
      <p:sp>
        <p:nvSpPr>
          <p:cNvPr id="60" name="Rectangle 59">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5A56255-4961-41E1-887B-7319F23C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Electronics protoboard">
            <a:extLst>
              <a:ext uri="{FF2B5EF4-FFF2-40B4-BE49-F238E27FC236}">
                <a16:creationId xmlns:a16="http://schemas.microsoft.com/office/drawing/2014/main" id="{6676A1E3-D3D6-0941-3C9A-BC5D73EFAD3A}"/>
              </a:ext>
            </a:extLst>
          </p:cNvPr>
          <p:cNvPicPr>
            <a:picLocks noChangeAspect="1"/>
          </p:cNvPicPr>
          <p:nvPr/>
        </p:nvPicPr>
        <p:blipFill>
          <a:blip r:embed="rId2"/>
          <a:srcRect l="7049" r="41053" b="-2"/>
          <a:stretch>
            <a:fillRect/>
          </a:stretch>
        </p:blipFill>
        <p:spPr>
          <a:xfrm>
            <a:off x="6859936" y="-2"/>
            <a:ext cx="5332064" cy="6858002"/>
          </a:xfrm>
          <a:prstGeom prst="rect">
            <a:avLst/>
          </a:prstGeom>
        </p:spPr>
      </p:pic>
      <p:pic>
        <p:nvPicPr>
          <p:cNvPr id="45" name="Picture 44" descr="A box with a variety of tools on it&#10;&#10;AI-generated content may be incorrect.">
            <a:extLst>
              <a:ext uri="{FF2B5EF4-FFF2-40B4-BE49-F238E27FC236}">
                <a16:creationId xmlns:a16="http://schemas.microsoft.com/office/drawing/2014/main" id="{E1E084E7-BBC3-54AD-45F9-1D38B1813780}"/>
              </a:ext>
            </a:extLst>
          </p:cNvPr>
          <p:cNvPicPr>
            <a:picLocks noChangeAspect="1"/>
          </p:cNvPicPr>
          <p:nvPr/>
        </p:nvPicPr>
        <p:blipFill>
          <a:blip r:embed="rId3"/>
          <a:stretch>
            <a:fillRect/>
          </a:stretch>
        </p:blipFill>
        <p:spPr>
          <a:xfrm>
            <a:off x="219294" y="3753480"/>
            <a:ext cx="6157652" cy="2770943"/>
          </a:xfrm>
          <a:prstGeom prst="rect">
            <a:avLst/>
          </a:prstGeom>
        </p:spPr>
      </p:pic>
    </p:spTree>
    <p:extLst>
      <p:ext uri="{BB962C8B-B14F-4D97-AF65-F5344CB8AC3E}">
        <p14:creationId xmlns:p14="http://schemas.microsoft.com/office/powerpoint/2010/main" val="766178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a:xfrm>
            <a:off x="642918" y="1072110"/>
            <a:ext cx="3611029" cy="1862345"/>
          </a:xfrm>
        </p:spPr>
        <p:txBody>
          <a:bodyPr vert="horz" lIns="109728" tIns="109728" rIns="109728" bIns="91440" rtlCol="0" anchor="ctr">
            <a:normAutofit/>
          </a:bodyPr>
          <a:lstStyle/>
          <a:p>
            <a:pPr>
              <a:lnSpc>
                <a:spcPct val="150000"/>
              </a:lnSpc>
            </a:pPr>
            <a:r>
              <a:rPr lang="en-US" sz="3600" u="sng" dirty="0">
                <a:solidFill>
                  <a:schemeClr val="tx1">
                    <a:lumMod val="75000"/>
                    <a:lumOff val="25000"/>
                  </a:schemeClr>
                </a:solidFill>
              </a:rPr>
              <a:t>Mean Well IRM-05</a:t>
            </a:r>
            <a:endParaRPr lang="en-US" sz="3600" dirty="0">
              <a:solidFill>
                <a:schemeClr val="tx1">
                  <a:lumMod val="75000"/>
                  <a:lumOff val="25000"/>
                </a:schemeClr>
              </a:solidFill>
            </a:endParaRPr>
          </a:p>
        </p:txBody>
      </p:sp>
      <p:sp>
        <p:nvSpPr>
          <p:cNvPr id="20" name="Rectangle 19">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191CC7-9CF2-71F0-1AD4-791EA9CBAD97}"/>
              </a:ext>
            </a:extLst>
          </p:cNvPr>
          <p:cNvSpPr>
            <a:spLocks noGrp="1"/>
          </p:cNvSpPr>
          <p:nvPr>
            <p:ph sz="quarter" idx="18"/>
          </p:nvPr>
        </p:nvSpPr>
        <p:spPr>
          <a:xfrm>
            <a:off x="637874" y="2934455"/>
            <a:ext cx="3616073" cy="2840139"/>
          </a:xfrm>
        </p:spPr>
        <p:txBody>
          <a:bodyPr vert="horz" lIns="109728" tIns="109728" rIns="109728" bIns="91440" rtlCol="0" anchor="t">
            <a:normAutofit fontScale="85000" lnSpcReduction="10000"/>
          </a:bodyPr>
          <a:lstStyle/>
          <a:p>
            <a:pPr>
              <a:lnSpc>
                <a:spcPct val="130000"/>
              </a:lnSpc>
            </a:pPr>
            <a:r>
              <a:rPr lang="en-US" dirty="0"/>
              <a:t>Special attention to pin connections; initially thought pin layout was horizontal but don’t assume, the spec sheet has AC line/neutral on the vertical pins</a:t>
            </a:r>
          </a:p>
          <a:p>
            <a:pPr>
              <a:lnSpc>
                <a:spcPct val="130000"/>
              </a:lnSpc>
            </a:pPr>
            <a:r>
              <a:rPr lang="en-US" dirty="0"/>
              <a:t>Photo reference: Mean Well</a:t>
            </a:r>
          </a:p>
          <a:p>
            <a:pPr>
              <a:lnSpc>
                <a:spcPct val="130000"/>
              </a:lnSpc>
            </a:pPr>
            <a:endParaRPr lang="en-US" dirty="0"/>
          </a:p>
        </p:txBody>
      </p:sp>
      <p:pic>
        <p:nvPicPr>
          <p:cNvPr id="7" name="Picture 6">
            <a:extLst>
              <a:ext uri="{FF2B5EF4-FFF2-40B4-BE49-F238E27FC236}">
                <a16:creationId xmlns:a16="http://schemas.microsoft.com/office/drawing/2014/main" id="{45A37F25-0A15-D441-416A-24788ADF1A0C}"/>
              </a:ext>
            </a:extLst>
          </p:cNvPr>
          <p:cNvPicPr>
            <a:picLocks noChangeAspect="1"/>
          </p:cNvPicPr>
          <p:nvPr/>
        </p:nvPicPr>
        <p:blipFill>
          <a:blip r:embed="rId3"/>
          <a:stretch>
            <a:fillRect/>
          </a:stretch>
        </p:blipFill>
        <p:spPr>
          <a:xfrm>
            <a:off x="5188714" y="1401370"/>
            <a:ext cx="6514470" cy="4055259"/>
          </a:xfrm>
          <a:prstGeom prst="rect">
            <a:avLst/>
          </a:prstGeom>
        </p:spPr>
      </p:pic>
      <p:sp>
        <p:nvSpPr>
          <p:cNvPr id="22" name="Rectangle 21">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5637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0AA92-51B6-B5DD-A26F-0A36383B0F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663578-6D51-CC3F-3AD9-9D85C594DEFC}"/>
              </a:ext>
            </a:extLst>
          </p:cNvPr>
          <p:cNvSpPr>
            <a:spLocks noGrp="1"/>
          </p:cNvSpPr>
          <p:nvPr>
            <p:ph type="title"/>
          </p:nvPr>
        </p:nvSpPr>
        <p:spPr>
          <a:xfrm>
            <a:off x="1352282" y="1072111"/>
            <a:ext cx="9350062" cy="1284724"/>
          </a:xfrm>
        </p:spPr>
        <p:txBody>
          <a:bodyPr vert="horz" lIns="109728" tIns="109728" rIns="109728" bIns="91440" rtlCol="0" anchor="ctr">
            <a:normAutofit/>
          </a:bodyPr>
          <a:lstStyle/>
          <a:p>
            <a:r>
              <a:rPr lang="en-US" u="sng" dirty="0"/>
              <a:t>Mean Well IRM-05</a:t>
            </a:r>
            <a:endParaRPr lang="en-US" dirty="0"/>
          </a:p>
        </p:txBody>
      </p:sp>
      <p:pic>
        <p:nvPicPr>
          <p:cNvPr id="9" name="Picture 8" descr="A black box with green wires&#10;&#10;AI-generated content may be incorrect.">
            <a:extLst>
              <a:ext uri="{FF2B5EF4-FFF2-40B4-BE49-F238E27FC236}">
                <a16:creationId xmlns:a16="http://schemas.microsoft.com/office/drawing/2014/main" id="{9BF9A2EC-DDF4-8700-8DF5-7691F79E0225}"/>
              </a:ext>
            </a:extLst>
          </p:cNvPr>
          <p:cNvPicPr>
            <a:picLocks noChangeAspect="1"/>
          </p:cNvPicPr>
          <p:nvPr/>
        </p:nvPicPr>
        <p:blipFill>
          <a:blip r:embed="rId3"/>
          <a:stretch>
            <a:fillRect/>
          </a:stretch>
        </p:blipFill>
        <p:spPr>
          <a:xfrm>
            <a:off x="2099257" y="2464050"/>
            <a:ext cx="9053848" cy="4074232"/>
          </a:xfrm>
          <a:prstGeom prst="rect">
            <a:avLst/>
          </a:prstGeom>
        </p:spPr>
      </p:pic>
    </p:spTree>
    <p:extLst>
      <p:ext uri="{BB962C8B-B14F-4D97-AF65-F5344CB8AC3E}">
        <p14:creationId xmlns:p14="http://schemas.microsoft.com/office/powerpoint/2010/main" val="119729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51390-B87E-07AF-FAF9-58CC651FC8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B48BF2-2E8D-FE39-5EFE-6135EB69AC94}"/>
              </a:ext>
            </a:extLst>
          </p:cNvPr>
          <p:cNvSpPr>
            <a:spLocks noGrp="1"/>
          </p:cNvSpPr>
          <p:nvPr>
            <p:ph type="title"/>
          </p:nvPr>
        </p:nvSpPr>
        <p:spPr>
          <a:xfrm>
            <a:off x="1352282" y="1072111"/>
            <a:ext cx="9350062" cy="1284724"/>
          </a:xfrm>
        </p:spPr>
        <p:txBody>
          <a:bodyPr vert="horz" lIns="109728" tIns="109728" rIns="109728" bIns="91440" rtlCol="0" anchor="ctr">
            <a:normAutofit/>
          </a:bodyPr>
          <a:lstStyle/>
          <a:p>
            <a:r>
              <a:rPr lang="en-US" u="sng" dirty="0"/>
              <a:t>120V AC Connections</a:t>
            </a:r>
            <a:endParaRPr lang="en-US" dirty="0"/>
          </a:p>
        </p:txBody>
      </p:sp>
      <p:sp>
        <p:nvSpPr>
          <p:cNvPr id="3" name="Content Placeholder 2">
            <a:extLst>
              <a:ext uri="{FF2B5EF4-FFF2-40B4-BE49-F238E27FC236}">
                <a16:creationId xmlns:a16="http://schemas.microsoft.com/office/drawing/2014/main" id="{9094007F-73DC-3C1B-62CB-E6F231ED729A}"/>
              </a:ext>
            </a:extLst>
          </p:cNvPr>
          <p:cNvSpPr>
            <a:spLocks noGrp="1"/>
          </p:cNvSpPr>
          <p:nvPr>
            <p:ph sz="quarter" idx="18"/>
          </p:nvPr>
        </p:nvSpPr>
        <p:spPr>
          <a:xfrm>
            <a:off x="1352282" y="2802741"/>
            <a:ext cx="4438918" cy="3556495"/>
          </a:xfrm>
        </p:spPr>
        <p:txBody>
          <a:bodyPr vert="horz" lIns="109728" tIns="109728" rIns="109728" bIns="91440" rtlCol="0" anchor="t">
            <a:normAutofit fontScale="85000" lnSpcReduction="10000"/>
          </a:bodyPr>
          <a:lstStyle/>
          <a:p>
            <a:r>
              <a:rPr lang="en-US" dirty="0"/>
              <a:t>-Temporary soldered connections not including 120V lines to light bulb power</a:t>
            </a:r>
          </a:p>
          <a:p>
            <a:r>
              <a:rPr lang="en-US" dirty="0"/>
              <a:t>-Recommend gloves and </a:t>
            </a:r>
            <a:r>
              <a:rPr lang="en-US"/>
              <a:t>safety glasses when </a:t>
            </a:r>
            <a:r>
              <a:rPr lang="en-US" dirty="0"/>
              <a:t>testing prototype and power strip to easily turn off power </a:t>
            </a:r>
          </a:p>
          <a:p>
            <a:r>
              <a:rPr lang="en-US" dirty="0"/>
              <a:t>-14 gauge E51313-W Type MTW/THHN/THWN</a:t>
            </a:r>
          </a:p>
          <a:p>
            <a:r>
              <a:rPr lang="en-US" dirty="0"/>
              <a:t>-Stayed consistent with neutral blade being the wider of the two prongs</a:t>
            </a:r>
          </a:p>
          <a:p>
            <a:pPr>
              <a:lnSpc>
                <a:spcPct val="130000"/>
              </a:lnSpc>
            </a:pPr>
            <a:endParaRPr lang="en-US" dirty="0"/>
          </a:p>
        </p:txBody>
      </p:sp>
      <p:pic>
        <p:nvPicPr>
          <p:cNvPr id="8" name="Picture 7" descr="A close-up of a hand holding a white strip&#10;&#10;AI-generated content may be incorrect.">
            <a:extLst>
              <a:ext uri="{FF2B5EF4-FFF2-40B4-BE49-F238E27FC236}">
                <a16:creationId xmlns:a16="http://schemas.microsoft.com/office/drawing/2014/main" id="{5410DDAA-A3F9-3973-8B04-1CED767BB415}"/>
              </a:ext>
            </a:extLst>
          </p:cNvPr>
          <p:cNvPicPr>
            <a:picLocks noChangeAspect="1"/>
          </p:cNvPicPr>
          <p:nvPr/>
        </p:nvPicPr>
        <p:blipFill>
          <a:blip r:embed="rId3"/>
          <a:stretch>
            <a:fillRect/>
          </a:stretch>
        </p:blipFill>
        <p:spPr>
          <a:xfrm>
            <a:off x="6096000" y="3143144"/>
            <a:ext cx="5872766" cy="2642745"/>
          </a:xfrm>
          <a:prstGeom prst="rect">
            <a:avLst/>
          </a:prstGeom>
        </p:spPr>
      </p:pic>
    </p:spTree>
    <p:extLst>
      <p:ext uri="{BB962C8B-B14F-4D97-AF65-F5344CB8AC3E}">
        <p14:creationId xmlns:p14="http://schemas.microsoft.com/office/powerpoint/2010/main" val="3699068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27D59-4678-4F1E-D587-3546F66D07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39362E-F6F2-3888-5249-E06CC15CE3F5}"/>
              </a:ext>
            </a:extLst>
          </p:cNvPr>
          <p:cNvSpPr>
            <a:spLocks noGrp="1"/>
          </p:cNvSpPr>
          <p:nvPr>
            <p:ph type="title"/>
          </p:nvPr>
        </p:nvSpPr>
        <p:spPr>
          <a:xfrm>
            <a:off x="1352282" y="1072111"/>
            <a:ext cx="9350062" cy="1284724"/>
          </a:xfrm>
        </p:spPr>
        <p:txBody>
          <a:bodyPr vert="horz" lIns="109728" tIns="109728" rIns="109728" bIns="91440" rtlCol="0" anchor="ctr">
            <a:normAutofit/>
          </a:bodyPr>
          <a:lstStyle/>
          <a:p>
            <a:r>
              <a:rPr lang="en-US" u="sng" dirty="0"/>
              <a:t>Fuse</a:t>
            </a:r>
            <a:endParaRPr lang="en-US" dirty="0"/>
          </a:p>
        </p:txBody>
      </p:sp>
      <p:sp>
        <p:nvSpPr>
          <p:cNvPr id="3" name="Content Placeholder 2">
            <a:extLst>
              <a:ext uri="{FF2B5EF4-FFF2-40B4-BE49-F238E27FC236}">
                <a16:creationId xmlns:a16="http://schemas.microsoft.com/office/drawing/2014/main" id="{1D65189A-205E-3875-0B66-75A21B4D54FC}"/>
              </a:ext>
            </a:extLst>
          </p:cNvPr>
          <p:cNvSpPr>
            <a:spLocks noGrp="1"/>
          </p:cNvSpPr>
          <p:nvPr>
            <p:ph sz="quarter" idx="18"/>
          </p:nvPr>
        </p:nvSpPr>
        <p:spPr>
          <a:xfrm>
            <a:off x="1352282" y="2802741"/>
            <a:ext cx="3616073" cy="2840139"/>
          </a:xfrm>
        </p:spPr>
        <p:txBody>
          <a:bodyPr vert="horz" lIns="109728" tIns="109728" rIns="109728" bIns="91440" rtlCol="0" anchor="t">
            <a:normAutofit fontScale="77500" lnSpcReduction="20000"/>
          </a:bodyPr>
          <a:lstStyle/>
          <a:p>
            <a:r>
              <a:rPr lang="en-US" dirty="0"/>
              <a:t>Did not place a fuse on the neutral per NEC Section 240.22 (Classes4Contractos).</a:t>
            </a:r>
          </a:p>
          <a:p>
            <a:r>
              <a:rPr lang="en-US" dirty="0"/>
              <a:t>There is an alternative set up in which fuses are placed on the neutral of a device but the neutral is ultimately bonded to earth ground (Power Electronic Tips) to provide two fuses to decrease fuse failure rates. </a:t>
            </a:r>
          </a:p>
          <a:p>
            <a:pPr>
              <a:lnSpc>
                <a:spcPct val="130000"/>
              </a:lnSpc>
            </a:pPr>
            <a:endParaRPr lang="en-US" dirty="0"/>
          </a:p>
        </p:txBody>
      </p:sp>
      <p:pic>
        <p:nvPicPr>
          <p:cNvPr id="8" name="Picture 7" descr="A group of wires on a floor&#10;&#10;AI-generated content may be incorrect.">
            <a:extLst>
              <a:ext uri="{FF2B5EF4-FFF2-40B4-BE49-F238E27FC236}">
                <a16:creationId xmlns:a16="http://schemas.microsoft.com/office/drawing/2014/main" id="{4DD6B9D0-991E-74A6-90FF-924EA9E4E8E3}"/>
              </a:ext>
            </a:extLst>
          </p:cNvPr>
          <p:cNvPicPr>
            <a:picLocks noChangeAspect="1"/>
          </p:cNvPicPr>
          <p:nvPr/>
        </p:nvPicPr>
        <p:blipFill>
          <a:blip r:embed="rId3"/>
          <a:stretch>
            <a:fillRect/>
          </a:stretch>
        </p:blipFill>
        <p:spPr>
          <a:xfrm>
            <a:off x="5557213" y="1936173"/>
            <a:ext cx="6634787" cy="2985654"/>
          </a:xfrm>
          <a:prstGeom prst="rect">
            <a:avLst/>
          </a:prstGeom>
        </p:spPr>
      </p:pic>
    </p:spTree>
    <p:extLst>
      <p:ext uri="{BB962C8B-B14F-4D97-AF65-F5344CB8AC3E}">
        <p14:creationId xmlns:p14="http://schemas.microsoft.com/office/powerpoint/2010/main" val="1277095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5B32A-BC2E-FD08-CB3D-A62E9DD63B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F0B49E-FD1E-A9B7-A845-BB0068A758EA}"/>
              </a:ext>
            </a:extLst>
          </p:cNvPr>
          <p:cNvSpPr>
            <a:spLocks noGrp="1"/>
          </p:cNvSpPr>
          <p:nvPr>
            <p:ph type="title"/>
          </p:nvPr>
        </p:nvSpPr>
        <p:spPr>
          <a:xfrm>
            <a:off x="1352282" y="1072111"/>
            <a:ext cx="9350062" cy="1284724"/>
          </a:xfrm>
        </p:spPr>
        <p:txBody>
          <a:bodyPr vert="horz" lIns="109728" tIns="109728" rIns="109728" bIns="91440" rtlCol="0" anchor="ctr">
            <a:normAutofit/>
          </a:bodyPr>
          <a:lstStyle/>
          <a:p>
            <a:r>
              <a:rPr lang="en-US" u="sng" dirty="0"/>
              <a:t>Optocoupler H11AA1</a:t>
            </a:r>
            <a:endParaRPr lang="en-US" dirty="0"/>
          </a:p>
        </p:txBody>
      </p:sp>
      <p:sp>
        <p:nvSpPr>
          <p:cNvPr id="3" name="Content Placeholder 2">
            <a:extLst>
              <a:ext uri="{FF2B5EF4-FFF2-40B4-BE49-F238E27FC236}">
                <a16:creationId xmlns:a16="http://schemas.microsoft.com/office/drawing/2014/main" id="{DB1BB308-45A5-7DA4-B243-7CA60063E8E0}"/>
              </a:ext>
            </a:extLst>
          </p:cNvPr>
          <p:cNvSpPr>
            <a:spLocks noGrp="1"/>
          </p:cNvSpPr>
          <p:nvPr>
            <p:ph sz="quarter" idx="18"/>
          </p:nvPr>
        </p:nvSpPr>
        <p:spPr>
          <a:xfrm>
            <a:off x="1352282" y="2802741"/>
            <a:ext cx="4430332" cy="3430634"/>
          </a:xfrm>
        </p:spPr>
        <p:txBody>
          <a:bodyPr vert="horz" lIns="109728" tIns="109728" rIns="109728" bIns="91440" rtlCol="0" anchor="t">
            <a:normAutofit fontScale="85000" lnSpcReduction="20000"/>
          </a:bodyPr>
          <a:lstStyle/>
          <a:p>
            <a:r>
              <a:rPr lang="en-US" dirty="0"/>
              <a:t>The base (#6) can be coupled with various resistors and alternative circuit routes but Alex’s schematic has it open.</a:t>
            </a:r>
          </a:p>
          <a:p>
            <a:r>
              <a:rPr lang="en-US" dirty="0"/>
              <a:t>Additional guidance: </a:t>
            </a:r>
            <a:r>
              <a:rPr lang="en-US" dirty="0">
                <a:hlinkClick r:id="rId3"/>
              </a:rPr>
              <a:t>https://www.eevblog.com/forum/beginners/purpose-of-the-base-on-the-opto-transistor-in-an-opto-coupler/</a:t>
            </a:r>
            <a:endParaRPr lang="en-US" dirty="0"/>
          </a:p>
          <a:p>
            <a:r>
              <a:rPr lang="en-US" dirty="0"/>
              <a:t>Photo reference: </a:t>
            </a:r>
            <a:r>
              <a:rPr lang="en-US" u="sng" dirty="0">
                <a:hlinkClick r:id="rId4"/>
              </a:rPr>
              <a:t>https://www.vishay.com/docs/83608/83608.pdf</a:t>
            </a:r>
            <a:endParaRPr lang="en-US" dirty="0"/>
          </a:p>
          <a:p>
            <a:endParaRPr lang="en-US" dirty="0"/>
          </a:p>
          <a:p>
            <a:pPr>
              <a:lnSpc>
                <a:spcPct val="130000"/>
              </a:lnSpc>
            </a:pPr>
            <a:endParaRPr lang="en-US" dirty="0"/>
          </a:p>
        </p:txBody>
      </p:sp>
      <p:pic>
        <p:nvPicPr>
          <p:cNvPr id="4" name="Picture 3" descr="A close up of a computer&#10;&#10;AI-generated content may be incorrect.">
            <a:extLst>
              <a:ext uri="{FF2B5EF4-FFF2-40B4-BE49-F238E27FC236}">
                <a16:creationId xmlns:a16="http://schemas.microsoft.com/office/drawing/2014/main" id="{ADD618D8-B8C5-8ADB-ADBA-E0227ED8C1F7}"/>
              </a:ext>
            </a:extLst>
          </p:cNvPr>
          <p:cNvPicPr>
            <a:picLocks noChangeAspect="1"/>
          </p:cNvPicPr>
          <p:nvPr/>
        </p:nvPicPr>
        <p:blipFill>
          <a:blip r:embed="rId5"/>
          <a:stretch>
            <a:fillRect/>
          </a:stretch>
        </p:blipFill>
        <p:spPr>
          <a:xfrm>
            <a:off x="6759246" y="1983165"/>
            <a:ext cx="5207000" cy="4479290"/>
          </a:xfrm>
          <a:prstGeom prst="rect">
            <a:avLst/>
          </a:prstGeom>
        </p:spPr>
      </p:pic>
    </p:spTree>
    <p:extLst>
      <p:ext uri="{BB962C8B-B14F-4D97-AF65-F5344CB8AC3E}">
        <p14:creationId xmlns:p14="http://schemas.microsoft.com/office/powerpoint/2010/main" val="4224579533"/>
      </p:ext>
    </p:extLst>
  </p:cSld>
  <p:clrMapOvr>
    <a:masterClrMapping/>
  </p:clrMapOvr>
</p:sld>
</file>

<file path=ppt/theme/theme1.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36CB81-A037-44A8-88EB-C0C0F17FD4B1}">
  <ds:schemaRefs>
    <ds:schemaRef ds:uri="http://schemas.microsoft.com/sharepoint/v3/contenttype/forms"/>
  </ds:schemaRefs>
</ds:datastoreItem>
</file>

<file path=customXml/itemProps2.xml><?xml version="1.0" encoding="utf-8"?>
<ds:datastoreItem xmlns:ds="http://schemas.openxmlformats.org/officeDocument/2006/customXml" ds:itemID="{57FF477C-132F-44F8-8C56-EBFF95FAF97B}">
  <ds:schemaRefs>
    <ds:schemaRef ds:uri="http://purl.org/dc/terms/"/>
    <ds:schemaRef ds:uri="http://schemas.microsoft.com/office/2006/metadata/properties"/>
    <ds:schemaRef ds:uri="http://purl.org/dc/dcmitype/"/>
    <ds:schemaRef ds:uri="http://schemas.openxmlformats.org/package/2006/metadata/core-properties"/>
    <ds:schemaRef ds:uri="http://schemas.microsoft.com/office/infopath/2007/PartnerControls"/>
    <ds:schemaRef ds:uri="230e9df3-be65-4c73-a93b-d1236ebd677e"/>
    <ds:schemaRef ds:uri="http://schemas.microsoft.com/office/2006/documentManagement/types"/>
    <ds:schemaRef ds:uri="16c05727-aa75-4e4a-9b5f-8a80a1165891"/>
    <ds:schemaRef ds:uri="http://purl.org/dc/elements/1.1/"/>
    <ds:schemaRef ds:uri="71af3243-3dd4-4a8d-8c0d-dd76da1f02a5"/>
    <ds:schemaRef ds:uri="http://schemas.microsoft.com/sharepoint/v3"/>
    <ds:schemaRef ds:uri="http://www.w3.org/XML/1998/namespace"/>
  </ds:schemaRefs>
</ds:datastoreItem>
</file>

<file path=customXml/itemProps3.xml><?xml version="1.0" encoding="utf-8"?>
<ds:datastoreItem xmlns:ds="http://schemas.openxmlformats.org/officeDocument/2006/customXml" ds:itemID="{2C1AA24C-4CA6-40FF-8947-DA1F6F4745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{1205F784-8C66-430A-8B10-7C1EDA61A9E8}TF2b9189fa-8f70-44c5-a025-8c7b018ae2a95a18b6f7_win32-f1ac09ee8c52</Template>
  <TotalTime>579</TotalTime>
  <Words>599</Words>
  <Application>Microsoft Office PowerPoint</Application>
  <PresentationFormat>Widescreen</PresentationFormat>
  <Paragraphs>69</Paragraphs>
  <Slides>19</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Meiryo</vt:lpstr>
      <vt:lpstr>Arial</vt:lpstr>
      <vt:lpstr>Calibri</vt:lpstr>
      <vt:lpstr>Corbel</vt:lpstr>
      <vt:lpstr>Wingdings</vt:lpstr>
      <vt:lpstr>ShojiVTI</vt:lpstr>
      <vt:lpstr>Prototype on bread board William Denson engr 491</vt:lpstr>
      <vt:lpstr>Purpose</vt:lpstr>
      <vt:lpstr>Tools</vt:lpstr>
      <vt:lpstr>Soldering</vt:lpstr>
      <vt:lpstr>Mean Well IRM-05</vt:lpstr>
      <vt:lpstr>Mean Well IRM-05</vt:lpstr>
      <vt:lpstr>120V AC Connections</vt:lpstr>
      <vt:lpstr>Fuse</vt:lpstr>
      <vt:lpstr>Optocoupler H11AA1</vt:lpstr>
      <vt:lpstr>MOC3021</vt:lpstr>
      <vt:lpstr>Triac BTA16-600</vt:lpstr>
      <vt:lpstr>Triac BTA16-600</vt:lpstr>
      <vt:lpstr>Ground: </vt:lpstr>
      <vt:lpstr>Enclosure: </vt:lpstr>
      <vt:lpstr>Enclosure: </vt:lpstr>
      <vt:lpstr>Testing: </vt:lpstr>
      <vt:lpstr>Bulb housing: </vt:lpstr>
      <vt:lpstr>Breadboard layout: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William Denson</dc:creator>
  <cp:lastModifiedBy>William Denson</cp:lastModifiedBy>
  <cp:revision>2</cp:revision>
  <dcterms:created xsi:type="dcterms:W3CDTF">2025-11-12T14:35:13Z</dcterms:created>
  <dcterms:modified xsi:type="dcterms:W3CDTF">2025-11-13T00:23:40Z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